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la"/>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la" altLang="ko-KR" b="1">
                <a:solidFill>
                  <a:schemeClr val="tx1">
                    <a:lumMod val="50000"/>
                    <a:lumOff val="50000"/>
                  </a:schemeClr>
                </a:solidFill>
              </a:rPr>
              <a:t>72 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la" altLang="ko-KR" sz="4400"/>
              <a:t>Secundus filius perierat et inventus est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Hodiernae</a:t>
            </a:r>
            <a:r xmlns:a="http://schemas.openxmlformats.org/drawingml/2006/main">
              <a:rPr altLang="en-US" lang="la" sz="4000">
                <a:solidFill>
                  <a:srgbClr val="ff0000"/>
                </a:solidFill>
              </a:rPr>
              <a:t> </a:t>
            </a:r>
            <a:r xmlns:a="http://schemas.openxmlformats.org/drawingml/2006/main">
              <a:rPr altLang="ko-KR" lang="la" sz="4000">
                <a:solidFill>
                  <a:srgbClr val="ff0000"/>
                </a:solidFill>
              </a:rPr>
              <a:t>Quiz</a:t>
            </a:r>
            <a:r xmlns:a="http://schemas.openxmlformats.org/drawingml/2006/main">
              <a:rPr altLang="en-US" lang="la"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a" sz="3200">
                <a:solidFill>
                  <a:schemeClr val="tx1">
                    <a:lumMod val="65000"/>
                    <a:lumOff val="35000"/>
                  </a:schemeClr>
                </a:solidFill>
              </a:rPr>
              <a:t>Quomodo pater de secundo filio cum rediit?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① </a:t>
            </a:r>
            <a:r xmlns:a="http://schemas.openxmlformats.org/drawingml/2006/main">
              <a:rPr altLang="ko-KR" lang="la" sz="2800">
                <a:solidFill>
                  <a:schemeClr val="tx1">
                    <a:lumMod val="65000"/>
                    <a:lumOff val="35000"/>
                  </a:schemeClr>
                </a:solidFill>
              </a:rPr>
              <a:t>Alterum filium ex calce.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② </a:t>
            </a:r>
            <a:r xmlns:a="http://schemas.openxmlformats.org/drawingml/2006/main">
              <a:rPr altLang="ko-KR" lang="la" sz="2800">
                <a:solidFill>
                  <a:schemeClr val="tx1">
                    <a:lumMod val="65000"/>
                    <a:lumOff val="35000"/>
                  </a:schemeClr>
                </a:solidFill>
              </a:rPr>
              <a:t>Secundum filium percussit.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non </a:t>
            </a:r>
            <a:r xmlns:a="http://schemas.openxmlformats.org/drawingml/2006/main">
              <a:rPr altLang="ko-KR" lang="la" sz="2800">
                <a:solidFill>
                  <a:schemeClr val="tx1">
                    <a:lumMod val="65000"/>
                    <a:lumOff val="35000"/>
                  </a:schemeClr>
                </a:solidFill>
              </a:rPr>
              <a:t>vidit.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④ </a:t>
            </a:r>
            <a:r xmlns:a="http://schemas.openxmlformats.org/drawingml/2006/main">
              <a:rPr altLang="ko-KR" lang="la" sz="2800">
                <a:solidFill>
                  <a:schemeClr val="tx1">
                    <a:lumMod val="65000"/>
                    <a:lumOff val="35000"/>
                  </a:schemeClr>
                </a:solidFill>
              </a:rPr>
              <a:t>Libenter alterum filium excepit.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rgbClr val="ff0000"/>
                </a:solidFill>
              </a:rPr>
              <a:t>④ </a:t>
            </a:r>
            <a:r xmlns:a="http://schemas.openxmlformats.org/drawingml/2006/main">
              <a:rPr altLang="ko-KR" lang="la" sz="2800">
                <a:solidFill>
                  <a:srgbClr val="ff0000"/>
                </a:solidFill>
              </a:rPr>
              <a:t>Libenter alterum filium excepit.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a" altLang="ko-KR" b="1">
                <a:solidFill>
                  <a:schemeClr val="tx1">
                    <a:lumMod val="50000"/>
                    <a:lumOff val="50000"/>
                  </a:schemeClr>
                </a:solidFill>
              </a:rPr>
              <a:t>Verbum Dei</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la" altLang="ko-KR" sz="4400"/>
              <a:t>Debitor qui debebat decem milia talenta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Verbum hodie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la" sz="3600"/>
              <a:t>non ergo oportuit et te misereri conservi tui sicut et ego tui misertus sum tui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a" sz="2800">
                <a:solidFill>
                  <a:schemeClr val="tx1">
                    <a:lumMod val="65000"/>
                    <a:lumOff val="35000"/>
                  </a:schemeClr>
                </a:solidFill>
              </a:rPr>
              <a:t>Matthaeus</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18:</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Vir erat, qui regi decem millia talenta debebat. Rex hominem misertus, debitum resignavit.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Exiens autem ille invenit unum de conservis suis, qui debebat ei centum denarios. Et iratus est contra eum. "Retribue quod mihi debeas!"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la" sz="3200">
                <a:solidFill>
                  <a:schemeClr val="tx1">
                    <a:lumMod val="65000"/>
                    <a:lumOff val="35000"/>
                  </a:schemeClr>
                </a:solidFill>
              </a:rPr>
              <a:t>Conservum suum misit in carcerem. Audivit autem rex nuntium hoc ab alio servo suo.</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Tunc rex iratus servum suum vocavit. “Omne debitum tuum cassi quod me rogasti. Non ergo oportebat te misereri conservis tuis sicut et ego tui?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Jesus dixit, "Sicut Pater noster qui in caelis est vobis, dimittetis invicem."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t>Hodierna lectio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la" sz="3200">
                <a:solidFill>
                  <a:schemeClr val="tx1">
                    <a:lumMod val="65000"/>
                    <a:lumOff val="35000"/>
                  </a:schemeClr>
                </a:solidFill>
              </a:rPr>
              <a:t>Decem milium talentorum maximo aere alieno expurgatus est.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a" sz="3200">
                <a:solidFill>
                  <a:schemeClr val="tx1">
                    <a:lumMod val="65000"/>
                    <a:lumOff val="35000"/>
                  </a:schemeClr>
                </a:solidFill>
              </a:rPr>
              <a:t>Et non dimisit conservo suo qui debebat ei centum denarios.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a" sz="3200">
                <a:solidFill>
                  <a:schemeClr val="tx1">
                    <a:lumMod val="65000"/>
                    <a:lumOff val="35000"/>
                  </a:schemeClr>
                </a:solidFill>
              </a:rPr>
              <a:t>Ingratus est habitus.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a" sz="3200">
                <a:solidFill>
                  <a:schemeClr val="tx1">
                    <a:lumMod val="65000"/>
                    <a:lumOff val="35000"/>
                  </a:schemeClr>
                </a:solidFill>
              </a:rPr>
              <a:t>Gratia quoque nobis remissa est et salvati per Iesum.</a:t>
            </a:r>
            <a:r xmlns:a="http://schemas.openxmlformats.org/drawingml/2006/main">
              <a:rPr altLang="en-US" lang="la" sz="3200">
                <a:solidFill>
                  <a:schemeClr val="tx1">
                    <a:lumMod val="65000"/>
                    <a:lumOff val="35000"/>
                  </a:schemeClr>
                </a:solidFill>
              </a:rPr>
              <a:t> </a:t>
            </a:r>
            <a:r xmlns:a="http://schemas.openxmlformats.org/drawingml/2006/main">
              <a:rPr altLang="ko-KR" lang="la" sz="3200">
                <a:solidFill>
                  <a:schemeClr val="tx1">
                    <a:lumMod val="65000"/>
                    <a:lumOff val="35000"/>
                  </a:schemeClr>
                </a:solidFill>
              </a:rPr>
              <a:t>Si gratiam non obliviscamur, ignoscimus iis qui nobis iniuriam fecerunt.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la" sz="3200"/>
              <a:t>Quis est Jesus?</a:t>
            </a:r>
            <a:r xmlns:a="http://schemas.openxmlformats.org/drawingml/2006/main">
              <a:rPr altLang="en-US" lang="l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a" sz="3600">
                <a:solidFill>
                  <a:srgbClr val="0070c0"/>
                </a:solidFill>
              </a:rPr>
              <a:t>Iesus 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a" sz="3600">
                <a:solidFill>
                  <a:schemeClr val="tx1">
                    <a:lumMod val="65000"/>
                    <a:lumOff val="35000"/>
                  </a:schemeClr>
                </a:solidFill>
              </a:rPr>
              <a:t>Iesus ipse est qui nos dimittit et amat usque in finem.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Hodie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a" sz="3200">
                <a:solidFill>
                  <a:schemeClr val="tx1">
                    <a:lumMod val="65000"/>
                    <a:lumOff val="35000"/>
                  </a:schemeClr>
                </a:solidFill>
              </a:rPr>
              <a:t>Quantum pecuniae a rege scripsit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centum </a:t>
            </a:r>
            <a:r xmlns:a="http://schemas.openxmlformats.org/drawingml/2006/main">
              <a:rPr altLang="ko-KR" lang="la" sz="2800">
                <a:solidFill>
                  <a:schemeClr val="tx1">
                    <a:lumMod val="65000"/>
                    <a:lumOff val="35000"/>
                  </a:schemeClr>
                </a:solidFill>
              </a:rPr>
              <a:t>denarios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ducentos </a:t>
            </a:r>
            <a:r xmlns:a="http://schemas.openxmlformats.org/drawingml/2006/main">
              <a:rPr altLang="ko-KR" lang="la" sz="2800">
                <a:solidFill>
                  <a:schemeClr val="tx1">
                    <a:lumMod val="65000"/>
                    <a:lumOff val="35000"/>
                  </a:schemeClr>
                </a:solidFill>
              </a:rPr>
              <a:t>denarios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centum </a:t>
            </a:r>
            <a:r xmlns:a="http://schemas.openxmlformats.org/drawingml/2006/main">
              <a:rPr altLang="ko-KR" lang="la" sz="2800">
                <a:solidFill>
                  <a:schemeClr val="tx1">
                    <a:lumMod val="65000"/>
                    <a:lumOff val="35000"/>
                  </a:schemeClr>
                </a:solidFill>
              </a:rPr>
              <a:t>talenta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decem </a:t>
            </a:r>
            <a:r xmlns:a="http://schemas.openxmlformats.org/drawingml/2006/main">
              <a:rPr altLang="ko-KR" lang="la" sz="2800">
                <a:solidFill>
                  <a:schemeClr val="tx1">
                    <a:lumMod val="65000"/>
                    <a:lumOff val="35000"/>
                  </a:schemeClr>
                </a:solidFill>
              </a:rPr>
              <a:t>milia talenta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rgbClr val="ff0000"/>
                </a:solidFill>
              </a:rPr>
              <a:t>decem </a:t>
            </a:r>
            <a:r xmlns:a="http://schemas.openxmlformats.org/drawingml/2006/main">
              <a:rPr altLang="ko-KR" lang="la" sz="2800">
                <a:solidFill>
                  <a:srgbClr val="ff0000"/>
                </a:solidFill>
              </a:rPr>
              <a:t>milia talenta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t>Verbum hodie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la" sz="4000"/>
              <a:t>hic enim filius meus mortuus erat et revixit; perierat et inventus est. Coeperunt ergo celebrare.</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a" sz="2800">
                <a:solidFill>
                  <a:schemeClr val="tx1">
                    <a:lumMod val="65000"/>
                    <a:lumOff val="35000"/>
                  </a:schemeClr>
                </a:solidFill>
              </a:rPr>
              <a:t>Luc</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Verbum hodie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la" sz="3600"/>
              <a:t>non ergo oportuit et te misereri conservi tui sicut et ego tui misertus sum tui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a" sz="2800">
                <a:solidFill>
                  <a:schemeClr val="tx1">
                    <a:lumMod val="65000"/>
                    <a:lumOff val="35000"/>
                  </a:schemeClr>
                </a:solidFill>
              </a:rPr>
              <a:t>Matthaeus</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18:</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a" altLang="ko-KR" b="1">
                <a:solidFill>
                  <a:schemeClr val="tx1">
                    <a:lumMod val="50000"/>
                    <a:lumOff val="50000"/>
                  </a:schemeClr>
                </a:solidFill>
              </a:rPr>
              <a:t>82 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la" altLang="ko-KR" sz="4400"/>
              <a:t>Hosanna filio David!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Verbum hodie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la" sz="3600"/>
              <a:t>Turbae autem quae praecedebant eum et quae sequebantur, clamabant: “ Hosanna filio David! Benedictus qui venit in nomine Domini. Hosanna in excelsis.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a" sz="2800">
                <a:solidFill>
                  <a:schemeClr val="tx1">
                    <a:lumMod val="65000"/>
                    <a:lumOff val="35000"/>
                  </a:schemeClr>
                </a:solidFill>
              </a:rPr>
              <a:t>Matthaeus</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la" altLang="ko-KR" sz="2600">
                <a:solidFill>
                  <a:schemeClr val="tx1">
                    <a:lumMod val="65000"/>
                    <a:lumOff val="35000"/>
                  </a:schemeClr>
                </a:solidFill>
              </a:rPr>
              <a:t>Et cum appropinquasset Iesus Ierosolymis, misit duos discipulos dicens: “Vade in castellum et invenies asinum cum pullo suo; Solve eos et adduc ad me ».</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Duo discipuli abierunt in castellum, et fecerunt sicut praeceperat illis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Asinum invenerunt. "Dominus his eget." Et dimisit eos dominus statim.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Jesus sedit super asinam parvulum, et introivit Jerosolymam. turbae quae praecedebant eum et clamabant dicentes osanna filio David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Quod Jesus infantem asinum equitavit et a turbis receptus est, secundum prophetiam biblie scribitur. sed nemo sciret.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Hodierna lectio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la" sz="3200">
                <a:solidFill>
                  <a:schemeClr val="tx1">
                    <a:lumMod val="65000"/>
                    <a:lumOff val="35000"/>
                  </a:schemeClr>
                </a:solidFill>
              </a:rPr>
              <a:t>"Iesus equitavit pullum asinae, et clamaverunt turbae;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a" sz="3200">
                <a:solidFill>
                  <a:schemeClr val="tx1">
                    <a:lumMod val="65000"/>
                    <a:lumOff val="35000"/>
                  </a:schemeClr>
                </a:solidFill>
              </a:rPr>
              <a:t>Osanna filio David.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a" sz="3200">
                <a:solidFill>
                  <a:schemeClr val="tx1">
                    <a:lumMod val="65000"/>
                    <a:lumOff val="35000"/>
                  </a:schemeClr>
                </a:solidFill>
              </a:rPr>
              <a:t>Omnes in Biblia prophetaverunt.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a" sz="3200">
                <a:solidFill>
                  <a:schemeClr val="tx1">
                    <a:lumMod val="65000"/>
                    <a:lumOff val="35000"/>
                  </a:schemeClr>
                </a:solidFill>
              </a:rPr>
              <a:t>Jesus per obedientiam vixit,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a" sz="3200">
                <a:solidFill>
                  <a:schemeClr val="tx1">
                    <a:lumMod val="65000"/>
                    <a:lumOff val="35000"/>
                  </a:schemeClr>
                </a:solidFill>
              </a:rPr>
              <a:t>ut in Bibliis scriptum est.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a" sz="3200">
                <a:solidFill>
                  <a:schemeClr val="tx1">
                    <a:lumMod val="65000"/>
                    <a:lumOff val="35000"/>
                  </a:schemeClr>
                </a:solidFill>
              </a:rPr>
              <a:t>Nos, qui Iesum sequimur, etiam oboedire debemus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a" sz="3200">
                <a:solidFill>
                  <a:schemeClr val="tx1">
                    <a:lumMod val="65000"/>
                    <a:lumOff val="35000"/>
                  </a:schemeClr>
                </a:solidFill>
              </a:rPr>
              <a:t>Verbum Dei penitus.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a" sz="3200">
                <a:solidFill>
                  <a:srgbClr val="ff0000"/>
                </a:solidFill>
              </a:rPr>
              <a:t>Quis est Iesus?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a" sz="3600">
                <a:solidFill>
                  <a:srgbClr val="0070c0"/>
                </a:solidFill>
              </a:rPr>
              <a:t>Iesus 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a" sz="3600">
                <a:solidFill>
                  <a:schemeClr val="tx1">
                    <a:lumMod val="65000"/>
                    <a:lumOff val="35000"/>
                  </a:schemeClr>
                </a:solidFill>
              </a:rPr>
              <a:t>Iesus noster rex laude et gloria dignus.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la">
                <a:solidFill>
                  <a:schemeClr val="tx1">
                    <a:lumMod val="50000"/>
                    <a:lumOff val="50000"/>
                  </a:schemeClr>
                </a:solidFill>
              </a:rPr>
              <a:t>73 Verbum Dei No</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la" sz="4400"/>
              <a:t>Iesus suscitat Lazarum a mortuis</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Hodie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a" sz="3200">
                <a:solidFill>
                  <a:schemeClr val="tx1">
                    <a:lumMod val="65000"/>
                    <a:lumOff val="35000"/>
                  </a:schemeClr>
                </a:solidFill>
              </a:rPr>
              <a:t>Quid ascendit Jerosolymam?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pullum </a:t>
            </a:r>
            <a:r xmlns:a="http://schemas.openxmlformats.org/drawingml/2006/main">
              <a:rPr altLang="ko-KR" lang="la" sz="2800">
                <a:solidFill>
                  <a:schemeClr val="tx1">
                    <a:lumMod val="65000"/>
                    <a:lumOff val="35000"/>
                  </a:schemeClr>
                </a:solidFill>
              </a:rPr>
              <a:t>asini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parve </a:t>
            </a:r>
            <a:r xmlns:a="http://schemas.openxmlformats.org/drawingml/2006/main">
              <a:rPr altLang="ko-KR" lang="la" sz="2800">
                <a:solidFill>
                  <a:schemeClr val="tx1">
                    <a:lumMod val="65000"/>
                    <a:lumOff val="35000"/>
                  </a:schemeClr>
                </a:solidFill>
              </a:rPr>
              <a:t>equus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infantem </a:t>
            </a:r>
            <a:r xmlns:a="http://schemas.openxmlformats.org/drawingml/2006/main">
              <a:rPr altLang="ko-KR" lang="la" sz="2800">
                <a:solidFill>
                  <a:schemeClr val="tx1">
                    <a:lumMod val="65000"/>
                    <a:lumOff val="35000"/>
                  </a:schemeClr>
                </a:solidFill>
              </a:rPr>
              <a:t>elephanti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infantem </a:t>
            </a:r>
            <a:r xmlns:a="http://schemas.openxmlformats.org/drawingml/2006/main">
              <a:rPr altLang="ko-KR" lang="la" sz="2800">
                <a:solidFill>
                  <a:schemeClr val="tx1">
                    <a:lumMod val="65000"/>
                    <a:lumOff val="35000"/>
                  </a:schemeClr>
                </a:solidFill>
              </a:rPr>
              <a:t>camelum</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rgbClr val="ff0000"/>
                </a:solidFill>
              </a:rPr>
              <a:t>pullum </a:t>
            </a:r>
            <a:r xmlns:a="http://schemas.openxmlformats.org/drawingml/2006/main">
              <a:rPr altLang="ko-KR" lang="la" sz="2800">
                <a:solidFill>
                  <a:srgbClr val="ff0000"/>
                </a:solidFill>
              </a:rPr>
              <a:t>asini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Verbum hodie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la" sz="3600"/>
              <a:t>Turbae autem quae praecedebant eum et quae sequebantur, clamabant: “ Hosanna filio David! Benedictus qui venit in nomine Domini. Hosanna in excelsis.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a" sz="2800">
                <a:solidFill>
                  <a:schemeClr val="tx1">
                    <a:lumMod val="65000"/>
                    <a:lumOff val="35000"/>
                  </a:schemeClr>
                </a:solidFill>
              </a:rPr>
              <a:t>Matthaeus</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a" altLang="ko-KR" b="1">
                <a:solidFill>
                  <a:schemeClr val="tx1">
                    <a:lumMod val="50000"/>
                    <a:lumOff val="50000"/>
                  </a:schemeClr>
                </a:solidFill>
              </a:rPr>
              <a:t>83 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a" altLang="ko-KR" sz="4400"/>
              <a:t>Domus mea domus orationis est.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Verbum hodie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la" sz="3600"/>
              <a:t>« Scriptum est », ait eis: « Domus mea domus orationis vocabitur, vos autem fecistis eam speluncam latronum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a" sz="2800">
                <a:solidFill>
                  <a:schemeClr val="tx1">
                    <a:lumMod val="65000"/>
                    <a:lumOff val="35000"/>
                  </a:schemeClr>
                </a:solidFill>
              </a:rPr>
              <a:t>Matthaeus</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Iesus in templum Hierosolymitanum introivit. Multi mercatores et nummarii intra templum erant.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la" altLang="ko-KR" sz="3000">
                <a:solidFill>
                  <a:schemeClr val="tx1">
                    <a:lumMod val="65000"/>
                    <a:lumOff val="35000"/>
                  </a:schemeClr>
                </a:solidFill>
              </a:rPr>
              <a:t>Iesus mensas nummulariorum et scamna vendentium columbas subvertit. omnes ementes et vendentes ibi compulit.</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Iratus dixit Iesus: Scriptum est: Domus mea domus orationis vocabitur: tu facis eam speluncam latronum.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Jesus mercatores de templo eicit, et infirmos in templo sanavit.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Hodierna lectio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la" sz="3600">
                <a:solidFill>
                  <a:schemeClr val="tx1">
                    <a:lumMod val="65000"/>
                    <a:lumOff val="35000"/>
                  </a:schemeClr>
                </a:solidFill>
              </a:rPr>
              <a:t>Templum, ecclesia, locus adorandi et orandi Deum.</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a" sz="3600">
                <a:solidFill>
                  <a:schemeClr val="tx1">
                    <a:lumMod val="65000"/>
                    <a:lumOff val="35000"/>
                  </a:schemeClr>
                </a:solidFill>
              </a:rPr>
              <a:t>Iratus est Iesus turbae, quae convertit eum in locum negotiationis.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a" sz="3600">
                <a:solidFill>
                  <a:schemeClr val="tx1">
                    <a:lumMod val="65000"/>
                    <a:lumOff val="35000"/>
                  </a:schemeClr>
                </a:solidFill>
              </a:rPr>
              <a:t>Quid ad ecclesiam pro venis?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a" sz="3600">
                <a:solidFill>
                  <a:schemeClr val="tx1">
                    <a:lumMod val="65000"/>
                    <a:lumOff val="35000"/>
                  </a:schemeClr>
                </a:solidFill>
              </a:rPr>
              <a:t>In ecclesia, oportet te cum cultu et oratione Deo occurrere.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la" sz="3200">
                <a:solidFill>
                  <a:srgbClr val="ff0000"/>
                </a:solidFill>
              </a:rPr>
              <a:t>Quis est Iesus?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a" sz="3600">
                <a:solidFill>
                  <a:srgbClr val="0070c0"/>
                </a:solidFill>
              </a:rPr>
              <a:t>Iesus 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la" sz="3600">
                <a:solidFill>
                  <a:schemeClr val="tx1">
                    <a:lumMod val="65000"/>
                    <a:lumOff val="35000"/>
                  </a:schemeClr>
                </a:solidFill>
              </a:rPr>
              <a:t>Jesus est dominus ecclesiae. Iesus est qui cultum et preces ab Ecclesia accipit.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t>Verbum hodie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la" sz="3600"/>
              <a:t>Dicit ei Jesus : Ego sum resurrectio et vita : qui credit in me, etiam si mortuus fuerit, vivet;</a:t>
            </a:r>
            <a:endParaRPr xmlns:a="http://schemas.openxmlformats.org/drawingml/2006/main" altLang="ko-KR" lang="en-US" sz="3600"/>
          </a:p>
          <a:p>
            <a:pPr xmlns:a="http://schemas.openxmlformats.org/drawingml/2006/main" lvl="0">
              <a:defRPr/>
            </a:pPr>
            <a:r xmlns:a="http://schemas.openxmlformats.org/drawingml/2006/main">
              <a:rPr altLang="ko-KR" lang="la" sz="3600"/>
              <a:t>et omnis qui vivit et credit in me, non morietur in aeternum. Credis hoc?"</a:t>
            </a:r>
            <a:endParaRPr xmlns:a="http://schemas.openxmlformats.org/drawingml/2006/main" altLang="ko-KR" lang="en-US" sz="3600"/>
          </a:p>
          <a:p>
            <a:pPr xmlns:a="http://schemas.openxmlformats.org/drawingml/2006/main" lvl="0">
              <a:defRPr/>
            </a:pPr>
            <a:r xmlns:a="http://schemas.openxmlformats.org/drawingml/2006/main">
              <a:rPr altLang="ko-KR" lang="la"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a" sz="2800">
                <a:solidFill>
                  <a:schemeClr val="tx1">
                    <a:lumMod val="65000"/>
                    <a:lumOff val="35000"/>
                  </a:schemeClr>
                </a:solidFill>
              </a:rPr>
              <a:t>John</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11:</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t>Hodie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a" sz="3200">
                <a:solidFill>
                  <a:schemeClr val="tx1">
                    <a:lumMod val="65000"/>
                    <a:lumOff val="35000"/>
                  </a:schemeClr>
                </a:solidFill>
              </a:rPr>
              <a:t>Quis Iesus eiecit de templo?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Judaei </a:t>
            </a:r>
            <a:r xmlns:a="http://schemas.openxmlformats.org/drawingml/2006/main">
              <a:rPr altLang="ko-KR" lang="la"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Gentilium </a:t>
            </a:r>
            <a:r xmlns:a="http://schemas.openxmlformats.org/drawingml/2006/main">
              <a:rPr altLang="ko-KR" lang="la"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Sacerdos </a:t>
            </a:r>
            <a:r xmlns:a="http://schemas.openxmlformats.org/drawingml/2006/main">
              <a:rPr altLang="ko-KR" lang="la"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mercatores </a:t>
            </a:r>
            <a:r xmlns:a="http://schemas.openxmlformats.org/drawingml/2006/main">
              <a:rPr altLang="ko-KR" lang="la"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rgbClr val="ff0000"/>
                </a:solidFill>
              </a:rPr>
              <a:t>mercatores </a:t>
            </a:r>
            <a:r xmlns:a="http://schemas.openxmlformats.org/drawingml/2006/main">
              <a:rPr altLang="ko-KR" lang="la" sz="2800">
                <a:solidFill>
                  <a:srgbClr val="ff0000"/>
                </a:solidFill>
              </a:rPr>
              <a:t>_</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Verbum hodie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la" sz="3600"/>
              <a:t>« Scriptum est », ait eis: « Domus mea domus orationis vocabitur, vos autem fecistis eam speluncam latronum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a" sz="2800">
                <a:solidFill>
                  <a:schemeClr val="tx1">
                    <a:lumMod val="65000"/>
                    <a:lumOff val="35000"/>
                  </a:schemeClr>
                </a:solidFill>
              </a:rPr>
              <a:t>Matthaeus</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a" altLang="ko-KR" b="1">
                <a:solidFill>
                  <a:schemeClr val="tx1">
                    <a:lumMod val="50000"/>
                    <a:lumOff val="50000"/>
                  </a:schemeClr>
                </a:solidFill>
              </a:rPr>
              <a:t>84 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a" altLang="ko-KR" sz="4400"/>
              <a:t>Jesus lavit pedes discipulorum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t>Verbum hodie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la" sz="3600"/>
              <a:t>Nunc quia ego Dominus et Magister vester lavi pedes vestros, ut et vos invicem lavatis pedes.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a" sz="2800">
                <a:solidFill>
                  <a:schemeClr val="tx1">
                    <a:lumMod val="65000"/>
                    <a:lumOff val="35000"/>
                  </a:schemeClr>
                </a:solidFill>
              </a:rPr>
              <a:t>John</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Iesus cum discipulis suis cenam habuit nouissimam. Hoc scivit Iesus cum discipulis suis cenam esse ultimam.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la" altLang="ko-KR" sz="3000">
                <a:solidFill>
                  <a:schemeClr val="tx1">
                    <a:lumMod val="65000"/>
                    <a:lumOff val="35000"/>
                  </a:schemeClr>
                </a:solidFill>
              </a:rPr>
              <a:t>Subito aquam ad pelvim attulit Jesus, et cœpit lavare per singulos pedes discipulorum suorum.</a:t>
            </a:r>
            <a:r xmlns:a="http://schemas.openxmlformats.org/drawingml/2006/main">
              <a:rPr lang="la"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Cum autem conversus esset Petrus, dixit Petrus: "Quare Dominus lavat pedes nostros? Non lavabo!"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Respondit Jesus. "Si non lavero tibi pedes, tu et ego nihil tibi. Modo bene non intelligas, sed olim intelliges."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"Lavi pedes tuos ad exemplum. Ex hoc nunc lavate pedes alterutrum, et fiet populus, qui sibi serviunt".</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Hodierna lectio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la" sz="3600">
                <a:solidFill>
                  <a:schemeClr val="tx1">
                    <a:lumMod val="65000"/>
                    <a:lumOff val="35000"/>
                  </a:schemeClr>
                </a:solidFill>
              </a:rPr>
              <a:t>In mundo homines humilibus serviunt hominibus sublimibus, quin potius Iesus discipulorum pedes lavit et tradidit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a" sz="3600">
                <a:solidFill>
                  <a:schemeClr val="tx1">
                    <a:lumMod val="65000"/>
                    <a:lumOff val="35000"/>
                  </a:schemeClr>
                </a:solidFill>
              </a:rPr>
              <a:t>animam suam pro nobis.</a:t>
            </a:r>
            <a:r xmlns:a="http://schemas.openxmlformats.org/drawingml/2006/main">
              <a:rPr altLang="en-US" lang="la" sz="3600">
                <a:solidFill>
                  <a:schemeClr val="tx1">
                    <a:lumMod val="65000"/>
                    <a:lumOff val="35000"/>
                  </a:schemeClr>
                </a:solidFill>
              </a:rPr>
              <a:t> </a:t>
            </a:r>
            <a:r xmlns:a="http://schemas.openxmlformats.org/drawingml/2006/main">
              <a:rPr altLang="ko-KR" lang="la" sz="3600">
                <a:solidFill>
                  <a:schemeClr val="tx1">
                    <a:lumMod val="65000"/>
                    <a:lumOff val="35000"/>
                  </a:schemeClr>
                </a:solidFill>
              </a:rPr>
              <a:t>Si discipuli Jesu sumus, libenter invicem serviamus inferiore loco, quam superiore loco tractari volentes.</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Quodam die venit nuntius ad Jesum. "Lazarius aeger est. Accede cito et sana eum.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a" sz="3200"/>
              <a:t>Quis est Iesus?</a:t>
            </a:r>
            <a:r xmlns:a="http://schemas.openxmlformats.org/drawingml/2006/main">
              <a:rPr altLang="en-US" lang="l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a" sz="3600">
                <a:solidFill>
                  <a:srgbClr val="0070c0"/>
                </a:solidFill>
              </a:rPr>
              <a:t>Jesus</a:t>
            </a:r>
            <a:r xmlns:a="http://schemas.openxmlformats.org/drawingml/2006/main">
              <a:rPr altLang="en-US" lang="la" sz="3600">
                <a:solidFill>
                  <a:srgbClr val="0070c0"/>
                </a:solidFill>
              </a:rPr>
              <a:t> </a:t>
            </a:r>
            <a:r xmlns:a="http://schemas.openxmlformats.org/drawingml/2006/main">
              <a:rPr altLang="ko-KR" lang="la" sz="3600">
                <a:solidFill>
                  <a:srgbClr val="0070c0"/>
                </a:solidFill>
              </a:rPr>
              <a:t>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la" sz="3600">
                <a:solidFill>
                  <a:schemeClr val="tx1">
                    <a:lumMod val="65000"/>
                    <a:lumOff val="35000"/>
                  </a:schemeClr>
                </a:solidFill>
              </a:rPr>
              <a:t>Iesus est summus homo, sed ad infimum locum pervenit et omnibus nobis servire voluit.</a:t>
            </a:r>
            <a:r xmlns:a="http://schemas.openxmlformats.org/drawingml/2006/main">
              <a:rPr altLang="en-US" lang="l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t>Hodie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a" sz="3200">
                <a:solidFill>
                  <a:schemeClr val="tx1">
                    <a:lumMod val="65000"/>
                    <a:lumOff val="35000"/>
                  </a:schemeClr>
                </a:solidFill>
              </a:rPr>
              <a:t>Quis non lavet pedes suos?</a:t>
            </a:r>
            <a:r xmlns:a="http://schemas.openxmlformats.org/drawingml/2006/main">
              <a:rPr altLang="en-US" lang="l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John </a:t>
            </a:r>
            <a:r xmlns:a="http://schemas.openxmlformats.org/drawingml/2006/main">
              <a:rPr altLang="ko-KR" lang="la"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Thomas </a:t>
            </a:r>
            <a:r xmlns:a="http://schemas.openxmlformats.org/drawingml/2006/main">
              <a:rPr altLang="ko-KR" lang="la"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Peter </a:t>
            </a:r>
            <a:r xmlns:a="http://schemas.openxmlformats.org/drawingml/2006/main">
              <a:rPr altLang="ko-KR" lang="la"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Iuda </a:t>
            </a:r>
            <a:r xmlns:a="http://schemas.openxmlformats.org/drawingml/2006/main">
              <a:rPr altLang="ko-KR" lang="la" sz="2800">
                <a:solidFill>
                  <a:schemeClr val="tx1">
                    <a:lumMod val="65000"/>
                    <a:lumOff val="35000"/>
                  </a:schemeClr>
                </a:solidFill>
              </a:rPr>
              <a:t>Scarioth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rgbClr val="ff0000"/>
                </a:solidFill>
              </a:rPr>
              <a:t>Peter </a:t>
            </a:r>
            <a:r xmlns:a="http://schemas.openxmlformats.org/drawingml/2006/main">
              <a:rPr altLang="ko-KR" lang="la" sz="2800">
                <a:solidFill>
                  <a:srgbClr val="ff0000"/>
                </a:solidFill>
              </a:rPr>
              <a:t>_</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t>Verbum hodie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la" sz="3600"/>
              <a:t>Nunc quia ego Dominus et Magister vester lavi pedes vestros, ut et vos invicem lavatis pedes.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a" sz="2800">
                <a:solidFill>
                  <a:schemeClr val="tx1">
                    <a:lumMod val="65000"/>
                    <a:lumOff val="35000"/>
                  </a:schemeClr>
                </a:solidFill>
              </a:rPr>
              <a:t>John</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a" altLang="ko-KR" b="1">
                <a:solidFill>
                  <a:schemeClr val="tx1">
                    <a:lumMod val="50000"/>
                    <a:lumOff val="50000"/>
                  </a:schemeClr>
                </a:solidFill>
              </a:rPr>
              <a:t>85 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a" altLang="ko-KR" sz="4400"/>
              <a:t>Iesus orans in monte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la" altLang="ko-KR" sz="3600"/>
              <a:t>Et progressus pusillum, procidit pronus in terram, et orans : Pater mi, si possibile est, ut auferatur a me calix iste : verumtamen non sicut ego volo, sed sicut tu.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Matthaeus</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Post prandium venit Jesus cum discipulis suis in locum qui vocatur Gethseman.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la" altLang="ko-KR" sz="3000">
                <a:solidFill>
                  <a:schemeClr val="tx1">
                    <a:lumMod val="65000"/>
                    <a:lumOff val="35000"/>
                  </a:schemeClr>
                </a:solidFill>
              </a:rPr>
              <a:t>Dixit Jesus ad discipulos suos : " Tristitia est anima mea usque ad mortem ; Manete hic et vigilate mecum ».</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 Pater mi, si possibile est, auferatur a me calix iste; attamen non sicut ego volo, sed sicut tu ». Jesus orabat attentius. Discipuli autem in altum somnum inciderunt.</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Jesus dixit discipulis suis evigilantes : Non potuistis una hora vigilare mecum ? Respice. Hic proditor meus venit ut me comprehenderet.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In fine, sequebatur iesus turbas, que ueniebant ut caperent eum. Mori erat pro peccatis nostris in cruce solvere sicut Deus voluit.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Prius autem quam veniret Jesus, mortuus est.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solidFill>
                  <a:srgbClr val="ff0000"/>
                </a:solidFill>
              </a:rPr>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la" altLang="ko-KR" sz="3600">
                <a:solidFill>
                  <a:schemeClr val="tx1">
                    <a:lumMod val="65000"/>
                    <a:lumOff val="35000"/>
                  </a:schemeClr>
                </a:solidFill>
              </a:rPr>
              <a:t>Iesu, pro peccatis nostris in cruce pro peccatis, mori cruciabant, sed fuit totaliter oboediens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a" altLang="ko-KR" sz="3600">
                <a:solidFill>
                  <a:schemeClr val="tx1">
                    <a:lumMod val="65000"/>
                    <a:lumOff val="35000"/>
                  </a:schemeClr>
                </a:solidFill>
              </a:rPr>
              <a:t>quia voluntas Dei erat.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a" altLang="ko-KR" sz="3600">
                <a:solidFill>
                  <a:schemeClr val="tx1">
                    <a:lumMod val="65000"/>
                    <a:lumOff val="35000"/>
                  </a:schemeClr>
                </a:solidFill>
              </a:rPr>
              <a:t>In primis sperandum est, Dei voluntatem potius quam meam in vita nostra adimplendam esse.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la" altLang="ko-KR" sz="3200"/>
              <a:t>Quis est Iesus?</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rgbClr val="0070c0"/>
                </a:solidFill>
              </a:rPr>
              <a:t>Jesus</a:t>
            </a:r>
            <a:r xmlns:a="http://schemas.openxmlformats.org/drawingml/2006/main">
              <a:rPr lang="la" altLang="en-US" sz="3600">
                <a:solidFill>
                  <a:srgbClr val="0070c0"/>
                </a:solidFill>
              </a:rPr>
              <a:t> </a:t>
            </a:r>
            <a:r xmlns:a="http://schemas.openxmlformats.org/drawingml/2006/main">
              <a:rPr lang="la" altLang="ko-KR" sz="3600">
                <a:solidFill>
                  <a:srgbClr val="0070c0"/>
                </a:solidFill>
              </a:rPr>
              <a:t>est..</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chemeClr val="tx1">
                    <a:lumMod val="65000"/>
                    <a:lumOff val="35000"/>
                  </a:schemeClr>
                </a:solidFill>
              </a:rPr>
              <a:t>Iesus in hac terra est sine peccato quod Dei voluntatem plene sequitur.</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Ubi oravit Iesus priusquam comprehenderetur?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in </a:t>
            </a:r>
            <a:r xmlns:a="http://schemas.openxmlformats.org/drawingml/2006/main">
              <a:rPr lang="la" altLang="ko-KR" sz="2800">
                <a:solidFill>
                  <a:schemeClr val="tx1">
                    <a:lumMod val="65000"/>
                    <a:lumOff val="35000"/>
                  </a:schemeClr>
                </a:solidFill>
              </a:rPr>
              <a:t>templo Jerusalem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Gethsemane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superior </a:t>
            </a:r>
            <a:r xmlns:a="http://schemas.openxmlformats.org/drawingml/2006/main">
              <a:rPr lang="la" altLang="ko-KR" sz="2800">
                <a:solidFill>
                  <a:schemeClr val="tx1">
                    <a:lumMod val="65000"/>
                    <a:lumOff val="35000"/>
                  </a:schemeClr>
                </a:solidFill>
              </a:rPr>
              <a:t>Mark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Lacus </a:t>
            </a:r>
            <a:r xmlns:a="http://schemas.openxmlformats.org/drawingml/2006/main">
              <a:rPr lang="la" altLang="ko-KR" sz="2800">
                <a:solidFill>
                  <a:schemeClr val="tx1">
                    <a:lumMod val="65000"/>
                    <a:lumOff val="35000"/>
                  </a:schemeClr>
                </a:solidFill>
              </a:rPr>
              <a:t>Galilaeae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rgbClr val="ff0000"/>
                </a:solidFill>
              </a:rPr>
              <a:t>Gethsemane </a:t>
            </a:r>
            <a:r xmlns:a="http://schemas.openxmlformats.org/drawingml/2006/main">
              <a:rPr lang="la" altLang="ko-KR" sz="2800">
                <a:solidFill>
                  <a:srgbClr val="ff0000"/>
                </a:solidFill>
              </a:rPr>
              <a:t>_</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la" altLang="ko-KR" sz="3600"/>
              <a:t>Et progressus pusillum, procidit pronus in terram, et orans : Pater mi, si possibile est, auferatur a me calix iste. Attamen non sicut ego volo, sed sicut tu.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Matthaeus</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a" altLang="ko-KR" b="1">
                <a:solidFill>
                  <a:schemeClr val="tx1">
                    <a:lumMod val="50000"/>
                    <a:lumOff val="50000"/>
                  </a:schemeClr>
                </a:solidFill>
              </a:rPr>
              <a:t>86 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a" altLang="ko-KR" sz="4400"/>
              <a:t>Jesus in cruce mortuus est.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la" altLang="ko-KR" sz="3600"/>
              <a:t>Clamavit Iesus voce magna: Pater, in manus tuas commendo spiritum meum. Hoc cum dixisset, diem clausit extremum.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Luc</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23;</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Jesus a militibus Romanis captus, coronam spineam in capite gestans, illusus crucem portavit, et ad tumulum duci deducta est.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Tunc crucifixus est Jesus in cruce cum duobus reis. Populus stabat, et deridebant illum.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Pater, dimitte illis, non enim sciunt quid faciunt. Iesus oravit pro his qui eum occiderunt.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Jesus autem dixit : Perfectum est. Et inclinato capite emisit spiritum.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la" sz="2800">
                <a:solidFill>
                  <a:schemeClr val="tx1">
                    <a:lumMod val="65000"/>
                    <a:lumOff val="35000"/>
                  </a:schemeClr>
                </a:solidFill>
              </a:rPr>
              <a:t>Soror Lazari dixit ad Iesum tarde venientem, "Iesum, si fuisses hic, frater meus non esset mortuus."</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Et tunc velum templi scissum est duobus a summo usque deorsum. Commota est et contremuit terra saxa. Quod cum viderent milites, qui crucifixerunt eum, timuerunt et exclamaverunt dicentes: “ Vere Filius Dei erat!</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la" altLang="ko-KR" sz="3600">
                <a:solidFill>
                  <a:schemeClr val="tx1">
                    <a:lumMod val="65000"/>
                    <a:lumOff val="35000"/>
                  </a:schemeClr>
                </a:solidFill>
              </a:rPr>
              <a:t>Jesus sine peccato passus est, et mortuus est pro nobis, et solvit pro peccatis nostris.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a" altLang="ko-KR" sz="3600">
                <a:solidFill>
                  <a:schemeClr val="tx1">
                    <a:lumMod val="65000"/>
                    <a:lumOff val="35000"/>
                  </a:schemeClr>
                </a:solidFill>
              </a:rPr>
              <a:t>Ergo non debemus nobis dare.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a" altLang="ko-KR" sz="3600">
                <a:solidFill>
                  <a:schemeClr val="tx1">
                    <a:lumMod val="65000"/>
                    <a:lumOff val="35000"/>
                  </a:schemeClr>
                </a:solidFill>
              </a:rPr>
              <a:t>Gratias Iesu servati sumus.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a" altLang="ko-KR" sz="3600">
                <a:solidFill>
                  <a:schemeClr val="tx1">
                    <a:lumMod val="65000"/>
                    <a:lumOff val="35000"/>
                  </a:schemeClr>
                </a:solidFill>
              </a:rPr>
              <a:t>Hoc paulisper oblivisci non debemus.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la" altLang="ko-KR" sz="3200"/>
              <a:t>Quis est Iesus?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rgbClr val="0070c0"/>
                </a:solidFill>
              </a:rPr>
              <a:t>Iesus est.</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chemeClr val="tx1">
                    <a:lumMod val="65000"/>
                    <a:lumOff val="35000"/>
                  </a:schemeClr>
                </a:solidFill>
              </a:rPr>
              <a:t>Jesus Salvator, qui nos pro peccatis nostris in cruce moriendo salvavit.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Quis crucifixus est cum Iesu?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Discipuli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Women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Sacerdotes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Scelestos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rgbClr val="ff0000"/>
                </a:solidFill>
              </a:rPr>
              <a:t>Scelestos </a:t>
            </a:r>
            <a:r xmlns:a="http://schemas.openxmlformats.org/drawingml/2006/main">
              <a:rPr lang="la" altLang="ko-KR" sz="2800">
                <a:solidFill>
                  <a:srgbClr val="ff0000"/>
                </a:solidFill>
              </a:rPr>
              <a:t>_</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la" altLang="ko-KR" sz="3600"/>
              <a:t>Clamavit Iesus voce magna: Pater, in manus tuas commendo spiritum meum. Hoc cum dixisset, diem clausit extremum.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Luc</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23;</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a" altLang="ko-KR" b="1">
                <a:solidFill>
                  <a:schemeClr val="tx1">
                    <a:lumMod val="50000"/>
                    <a:lumOff val="50000"/>
                  </a:schemeClr>
                </a:solidFill>
              </a:rPr>
              <a:t>87 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a" altLang="ko-KR" sz="4400"/>
              <a:t>Sepulchrum inane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a" altLang="ko-KR" sz="3600"/>
              <a:t>Unde conversus vidit Iesum stantem, sed non sciebat quia Iesus est.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John</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20:</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Maria Magdalene ibat ad monumentum ut videret Iesum mortuum. Sed ostium monumenti apertum erat lapideum.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Non erat corpus Jesu in sepulcro. Maria putabat aliquem corpus Iesu mortuum surripuisse.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Angelus apparuit et quaesivit. "Cur clamas?" Respondit Maria: "Quis furatus est corpus Iesu".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la" sz="3200">
                <a:solidFill>
                  <a:schemeClr val="tx1">
                    <a:lumMod val="65000"/>
                    <a:lumOff val="35000"/>
                  </a:schemeClr>
                </a:solidFill>
              </a:rPr>
              <a:t>Ait Jesus : Tollite portam monumenti lapideam. Dicit eis Jesus : Lazare, veni foras.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Et cum conversa esset Jesus qui revixit. Maria autem Iesum non cognovit. Non putabat Iesum resuscitatum esse.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 Maria [...] tantum cum Iesus vocavit, Maria eum agnoscit. « Domine, vere ad vitam rediisti », Iesus post mortem suam triduo resurrexit.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la" altLang="ko-KR" sz="3300">
                <a:solidFill>
                  <a:schemeClr val="tx1">
                    <a:lumMod val="65000"/>
                    <a:lumOff val="35000"/>
                  </a:schemeClr>
                </a:solidFill>
              </a:rPr>
              <a:t>Nemo in mundo mortuus est</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a" altLang="ko-KR" sz="3300">
                <a:solidFill>
                  <a:schemeClr val="tx1">
                    <a:lumMod val="65000"/>
                    <a:lumOff val="35000"/>
                  </a:schemeClr>
                </a:solidFill>
              </a:rPr>
              <a:t>et reviviscere.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a" altLang="ko-KR" sz="3300">
                <a:solidFill>
                  <a:schemeClr val="tx1">
                    <a:lumMod val="65000"/>
                    <a:lumOff val="35000"/>
                  </a:schemeClr>
                </a:solidFill>
              </a:rPr>
              <a:t>Jesus autem, qui resurrexit a morte, solus vivit.</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a" altLang="ko-KR" sz="3300">
                <a:solidFill>
                  <a:schemeClr val="tx1">
                    <a:lumMod val="65000"/>
                    <a:lumOff val="35000"/>
                  </a:schemeClr>
                </a:solidFill>
              </a:rPr>
              <a:t>Scriptura dicit eos, qui credunt in Iesum, resuscitatos esse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a" altLang="ko-KR" sz="3300">
                <a:solidFill>
                  <a:schemeClr val="tx1">
                    <a:lumMod val="65000"/>
                    <a:lumOff val="35000"/>
                  </a:schemeClr>
                </a:solidFill>
              </a:rPr>
              <a:t>sicut Jesus.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a" altLang="ko-KR" sz="3300">
                <a:solidFill>
                  <a:schemeClr val="tx1">
                    <a:lumMod val="65000"/>
                    <a:lumOff val="35000"/>
                  </a:schemeClr>
                </a:solidFill>
              </a:rPr>
              <a:t>Non ergo debemus spem nostram amittere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a" altLang="ko-KR" sz="3300">
                <a:solidFill>
                  <a:schemeClr val="tx1">
                    <a:lumMod val="65000"/>
                    <a:lumOff val="35000"/>
                  </a:schemeClr>
                </a:solidFill>
              </a:rPr>
              <a:t>ad vitam eternam.</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la" altLang="ko-KR" sz="3200"/>
              <a:t>Quis est Iesus?</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rgbClr val="0070c0"/>
                </a:solidFill>
              </a:rPr>
              <a:t>Iesus est.</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chemeClr val="tx1">
                    <a:lumMod val="65000"/>
                    <a:lumOff val="35000"/>
                  </a:schemeClr>
                </a:solidFill>
              </a:rPr>
              <a:t>Iesus est Dominus Victoriae qui mortem devicit et resuscitatus est.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Quid putabat Maria, cum videret Iesum in sepulcro non esse?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Jesus </a:t>
            </a:r>
            <a:r xmlns:a="http://schemas.openxmlformats.org/drawingml/2006/main">
              <a:rPr lang="la" altLang="ko-KR" sz="2800">
                <a:solidFill>
                  <a:schemeClr val="tx1">
                    <a:lumMod val="65000"/>
                    <a:lumOff val="35000"/>
                  </a:schemeClr>
                </a:solidFill>
              </a:rPr>
              <a:t>resurrexit!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Hoc </a:t>
            </a:r>
            <a:r xmlns:a="http://schemas.openxmlformats.org/drawingml/2006/main">
              <a:rPr lang="la" altLang="ko-KR" sz="2800">
                <a:solidFill>
                  <a:schemeClr val="tx1">
                    <a:lumMod val="65000"/>
                    <a:lumOff val="35000"/>
                  </a:schemeClr>
                </a:solidFill>
              </a:rPr>
              <a:t>est sepulcrum Iesu!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Quis </a:t>
            </a:r>
            <a:r xmlns:a="http://schemas.openxmlformats.org/drawingml/2006/main">
              <a:rPr lang="la" altLang="ko-KR" sz="2800">
                <a:solidFill>
                  <a:schemeClr val="tx1">
                    <a:lumMod val="65000"/>
                    <a:lumOff val="35000"/>
                  </a:schemeClr>
                </a:solidFill>
              </a:rPr>
              <a:t>furatus est corpus Iesu!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Discipuli </a:t>
            </a:r>
            <a:r xmlns:a="http://schemas.openxmlformats.org/drawingml/2006/main">
              <a:rPr lang="la" altLang="ko-KR" sz="2800">
                <a:solidFill>
                  <a:schemeClr val="tx1">
                    <a:lumMod val="65000"/>
                    <a:lumOff val="35000"/>
                  </a:schemeClr>
                </a:solidFill>
              </a:rPr>
              <a:t>mortui corpus emit.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rgbClr val="ff0000"/>
                </a:solidFill>
              </a:rPr>
              <a:t>Quis </a:t>
            </a:r>
            <a:r xmlns:a="http://schemas.openxmlformats.org/drawingml/2006/main">
              <a:rPr lang="la" altLang="ko-KR" sz="2800">
                <a:solidFill>
                  <a:srgbClr val="ff0000"/>
                </a:solidFill>
              </a:rPr>
              <a:t>furatus est corpus Iesu!</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a" altLang="ko-KR" sz="3600"/>
              <a:t>Unde conversus vidit Iesum stantem, sed non sciebat quia Iesus est.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John</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20:</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la" altLang="ko-KR" b="1">
                <a:solidFill>
                  <a:schemeClr val="tx1">
                    <a:lumMod val="50000"/>
                    <a:lumOff val="50000"/>
                  </a:schemeClr>
                </a:solidFill>
              </a:rPr>
              <a:t>88 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a" altLang="ko-KR" sz="4400"/>
              <a:t>Iesus qui ascendit in caelum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a" altLang="ko-KR" sz="3600"/>
              <a:t>Et cum hoc dixisset, oculis eorum sublatus est, et nubes abscondit eum ab oculis eorum.</a:t>
            </a:r>
            <a:r xmlns:a="http://schemas.openxmlformats.org/drawingml/2006/main">
              <a:rPr lang="l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Actus Apostolorum</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1:</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Discipuli, qui nesciebant Iesum resurrexisse, timore et dolore correpti sunt.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Et accedens Iesus, stans in medio eorum, ostendit eis manus et latus et dixit: « Nolite dubitare et credite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la" sz="2800">
                <a:solidFill>
                  <a:schemeClr val="tx1">
                    <a:lumMod val="65000"/>
                    <a:lumOff val="35000"/>
                  </a:schemeClr>
                </a:solidFill>
              </a:rPr>
              <a:t>Tunc mirabiliter Lazarus post mortem suam tertio die egressus est. Videntes hoc gavisi sunt et laudaverunt Deum.</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Jesus autem dixit se ad Patrem suum reversurum, Deus, et promisit se missurum Spiritum Sanctum.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la" altLang="ko-KR" sz="3000">
                <a:solidFill>
                  <a:schemeClr val="tx1">
                    <a:lumMod val="65000"/>
                    <a:lumOff val="35000"/>
                  </a:schemeClr>
                </a:solidFill>
              </a:rPr>
              <a:t>Et iussit Jesus discipulos suos esse testes usque ad consummationem sæculi, prædicare Evangelium et docere verbum.</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Peractis omnibus in hac terra missionibus, Iesus ante discipulos suos in caelum ascendit. Et promisit nobis quod una die ad terram istam rediret.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la" altLang="ko-KR" sz="3600">
                <a:solidFill>
                  <a:schemeClr val="tx1">
                    <a:lumMod val="65000"/>
                    <a:lumOff val="35000"/>
                  </a:schemeClr>
                </a:solidFill>
              </a:rPr>
              <a:t>Jesus jussit discipulos suos prædicare Evangelium in fines terræ, antequam ascenderet in cælum.</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a" altLang="ko-KR" sz="3600">
                <a:solidFill>
                  <a:schemeClr val="tx1">
                    <a:lumMod val="65000"/>
                    <a:lumOff val="35000"/>
                  </a:schemeClr>
                </a:solidFill>
              </a:rPr>
              <a:t>Ecclesia est coetus discipulorum Iesu.</a:t>
            </a:r>
            <a:r xmlns:a="http://schemas.openxmlformats.org/drawingml/2006/main">
              <a:rPr lang="la" altLang="en-US" sz="3600">
                <a:solidFill>
                  <a:schemeClr val="tx1">
                    <a:lumMod val="65000"/>
                    <a:lumOff val="35000"/>
                  </a:schemeClr>
                </a:solidFill>
              </a:rPr>
              <a:t> </a:t>
            </a:r>
            <a:r xmlns:a="http://schemas.openxmlformats.org/drawingml/2006/main">
              <a:rPr lang="la" altLang="ko-KR" sz="3600">
                <a:solidFill>
                  <a:schemeClr val="tx1">
                    <a:lumMod val="65000"/>
                    <a:lumOff val="35000"/>
                  </a:schemeClr>
                </a:solidFill>
              </a:rPr>
              <a:t>Ut discipuli Iesu, ubique Evangelium praedicare debemus. Et nos esse testes Iesu.</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la" altLang="ko-KR" sz="3200"/>
              <a:t>Quis est Iesus?</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rgbClr val="0070c0"/>
                </a:solidFill>
              </a:rPr>
              <a:t>Iesus est.</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chemeClr val="tx1">
                    <a:lumMod val="65000"/>
                    <a:lumOff val="35000"/>
                  </a:schemeClr>
                </a:solidFill>
              </a:rPr>
              <a:t>Jesus vivit, sedet a dextris Dei, et venturus est ad terram sicut promiserat.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Iesus resuscitatus quid ostendit discipulis suis?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Notae </a:t>
            </a:r>
            <a:r xmlns:a="http://schemas.openxmlformats.org/drawingml/2006/main">
              <a:rPr lang="la" altLang="ko-KR" sz="2800">
                <a:solidFill>
                  <a:schemeClr val="tx1">
                    <a:lumMod val="65000"/>
                    <a:lumOff val="35000"/>
                  </a:schemeClr>
                </a:solidFill>
              </a:rPr>
              <a:t>unguis in manibus et pedibus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Thorn </a:t>
            </a:r>
            <a:r xmlns:a="http://schemas.openxmlformats.org/drawingml/2006/main">
              <a:rPr lang="la" altLang="ko-KR" sz="2800">
                <a:solidFill>
                  <a:schemeClr val="tx1">
                    <a:lumMod val="65000"/>
                    <a:lumOff val="35000"/>
                  </a:schemeClr>
                </a:solidFill>
              </a:rPr>
              <a:t>notas oh caput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Marcas </a:t>
            </a:r>
            <a:r xmlns:a="http://schemas.openxmlformats.org/drawingml/2006/main">
              <a:rPr lang="la" altLang="ko-KR" sz="2800">
                <a:solidFill>
                  <a:schemeClr val="tx1">
                    <a:lumMod val="65000"/>
                    <a:lumOff val="35000"/>
                  </a:schemeClr>
                </a:solidFill>
              </a:rPr>
              <a:t>flagellis in tergo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suggillatis </a:t>
            </a:r>
            <a:r xmlns:a="http://schemas.openxmlformats.org/drawingml/2006/main">
              <a:rPr lang="la" altLang="ko-KR" sz="2800">
                <a:solidFill>
                  <a:schemeClr val="tx1">
                    <a:lumMod val="65000"/>
                    <a:lumOff val="35000"/>
                  </a:schemeClr>
                </a:solidFill>
              </a:rPr>
              <a:t>in facie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rgbClr val="ff0000"/>
                </a:solidFill>
              </a:rPr>
              <a:t>Notae </a:t>
            </a:r>
            <a:r xmlns:a="http://schemas.openxmlformats.org/drawingml/2006/main">
              <a:rPr lang="la" altLang="ko-KR" sz="2800">
                <a:solidFill>
                  <a:srgbClr val="ff0000"/>
                </a:solidFill>
              </a:rPr>
              <a:t>unguis in manibus et pedibus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a" altLang="ko-KR" sz="3600"/>
              <a:t>Et cum hoc dixisset, oculis eorum sublatus est, et nubes abscondit eum ab oculis eorum.</a:t>
            </a:r>
            <a:r xmlns:a="http://schemas.openxmlformats.org/drawingml/2006/main">
              <a:rPr lang="l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Actus Apostolorum</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1:</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a" altLang="ko-KR" b="1">
                <a:solidFill>
                  <a:schemeClr val="tx1">
                    <a:lumMod val="50000"/>
                    <a:lumOff val="50000"/>
                  </a:schemeClr>
                </a:solidFill>
              </a:rPr>
              <a:t>89 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a" altLang="ko-KR" sz="4400"/>
              <a:t>Spiritus Sanctus venit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a" altLang="ko-KR" sz="3600"/>
              <a:t>Et repleti sunt omnes Spiritu Sancto, et coeperunt loqui aliis linguis prout Spiritus Sanctus dabat eloqui illis.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Actus Apostolorum</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Erant discipuli Jerosolymis, sicut dixit Jesus. Cum complerentur dies Pentecostes, erant omnes pariter in eodem loco.</a:t>
            </a:r>
            <a:r xmlns:a="http://schemas.openxmlformats.org/drawingml/2006/main">
              <a:rPr lang="l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t>Hodierna lectio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la" sz="3200">
                <a:solidFill>
                  <a:schemeClr val="tx1">
                    <a:lumMod val="65000"/>
                    <a:lumOff val="35000"/>
                  </a:schemeClr>
                </a:solidFill>
              </a:rPr>
              <a:t>Iesus Lazarum reduxit ad vitam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a" sz="3200">
                <a:solidFill>
                  <a:schemeClr val="tx1">
                    <a:lumMod val="65000"/>
                    <a:lumOff val="35000"/>
                  </a:schemeClr>
                </a:solidFill>
              </a:rPr>
              <a:t>verbo suo.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a" sz="3200">
                <a:solidFill>
                  <a:schemeClr val="tx1">
                    <a:lumMod val="65000"/>
                    <a:lumOff val="35000"/>
                  </a:schemeClr>
                </a:solidFill>
              </a:rPr>
              <a:t>Morituri sumus aliquando, sed resurrecturi sumus quia credimus in Jesum.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a" sz="3200">
                <a:solidFill>
                  <a:schemeClr val="tx1">
                    <a:lumMod val="65000"/>
                    <a:lumOff val="35000"/>
                  </a:schemeClr>
                </a:solidFill>
              </a:rPr>
              <a:t>Christianum habes, qui spe resurrectionis vivit.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Et factus est repente sonus tamquam flante vento vehementi et replevit totam domum, ubi erant sedentes.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Et tunc facta est lingua ignis super caput uniuscuiusque hominis, et tunc omnes repleti sunt Spiritu Sancto, et coeperunt loqui aliis linguis.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la" altLang="ko-KR" sz="3000">
                <a:solidFill>
                  <a:schemeClr val="tx1">
                    <a:lumMod val="65000"/>
                    <a:lumOff val="35000"/>
                  </a:schemeClr>
                </a:solidFill>
              </a:rPr>
              <a:t>Ut autem omnes mirati sunt, Petrus coepit praedicare illis de Iesu et evangelio.</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Audiebant evangelium, poenitebant et baptizabantur. Plusquam triginta millia hominum eo die baptizati sunt.</a:t>
            </a:r>
            <a:r xmlns:a="http://schemas.openxmlformats.org/drawingml/2006/main">
              <a:rPr lang="l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la" altLang="ko-KR" sz="3200">
                <a:solidFill>
                  <a:schemeClr val="tx1">
                    <a:lumMod val="65000"/>
                    <a:lumOff val="35000"/>
                  </a:schemeClr>
                </a:solidFill>
              </a:rPr>
              <a:t>Jesus discipulis suis misit Spiritum Sanctum.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a" altLang="ko-KR" sz="3200">
                <a:solidFill>
                  <a:schemeClr val="tx1">
                    <a:lumMod val="65000"/>
                    <a:lumOff val="35000"/>
                  </a:schemeClr>
                </a:solidFill>
              </a:rPr>
              <a:t>Spiritus Sanctus dedit Petro sapientiam et potestatem evangelii praedicandi.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a" altLang="ko-KR" sz="3200">
                <a:solidFill>
                  <a:schemeClr val="tx1">
                    <a:lumMod val="65000"/>
                    <a:lumOff val="35000"/>
                  </a:schemeClr>
                </a:solidFill>
              </a:rPr>
              <a:t>Spiritus Sanctus est in cordibus omnium credentium in Iesum.</a:t>
            </a:r>
            <a:r xmlns:a="http://schemas.openxmlformats.org/drawingml/2006/main">
              <a:rPr lang="la" altLang="en-US" sz="3200">
                <a:solidFill>
                  <a:schemeClr val="tx1">
                    <a:lumMod val="65000"/>
                    <a:lumOff val="35000"/>
                  </a:schemeClr>
                </a:solidFill>
              </a:rPr>
              <a:t> </a:t>
            </a:r>
            <a:r xmlns:a="http://schemas.openxmlformats.org/drawingml/2006/main">
              <a:rPr lang="la" altLang="ko-KR" sz="3200">
                <a:solidFill>
                  <a:schemeClr val="tx1">
                    <a:lumMod val="65000"/>
                    <a:lumOff val="35000"/>
                  </a:schemeClr>
                </a:solidFill>
              </a:rPr>
              <a:t>Noli oblivisci Spiritum Sanctum esse qui sapientiam et fortitudinem nobis tribuit evangelizandi, sicut dedit Petro sapientiam et virtutem.</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la" altLang="ko-KR" sz="3200"/>
              <a:t>Quis est Iesus?</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rgbClr val="0070c0"/>
                </a:solidFill>
              </a:rPr>
              <a:t>Iesus est.</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chemeClr val="tx1">
                    <a:lumMod val="65000"/>
                    <a:lumOff val="35000"/>
                  </a:schemeClr>
                </a:solidFill>
              </a:rPr>
              <a:t>Iesus mittit Spiritum Sanctum omnibus credentibus in eum ut nos adiuvet.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Quid audierunt quando venit Spiritus sanctus?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tubae </a:t>
            </a:r>
            <a:r xmlns:a="http://schemas.openxmlformats.org/drawingml/2006/main">
              <a:rPr lang="la" altLang="ko-KR" sz="2800">
                <a:solidFill>
                  <a:schemeClr val="tx1">
                    <a:lumMod val="65000"/>
                    <a:lumOff val="35000"/>
                  </a:schemeClr>
                </a:solidFill>
              </a:rPr>
              <a:t>sonus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tonitrui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flante </a:t>
            </a:r>
            <a:r xmlns:a="http://schemas.openxmlformats.org/drawingml/2006/main">
              <a:rPr lang="la" altLang="ko-KR" sz="2800">
                <a:solidFill>
                  <a:schemeClr val="tx1">
                    <a:lumMod val="65000"/>
                    <a:lumOff val="35000"/>
                  </a:schemeClr>
                </a:solidFill>
              </a:rPr>
              <a:t>vento vehementi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sonus </a:t>
            </a:r>
            <a:r xmlns:a="http://schemas.openxmlformats.org/drawingml/2006/main">
              <a:rPr lang="la" altLang="ko-KR" sz="2800">
                <a:solidFill>
                  <a:schemeClr val="tx1">
                    <a:lumMod val="65000"/>
                    <a:lumOff val="35000"/>
                  </a:schemeClr>
                </a:solidFill>
              </a:rPr>
              <a:t>orationum</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rgbClr val="ff0000"/>
                </a:solidFill>
              </a:rPr>
              <a:t>flante </a:t>
            </a:r>
            <a:r xmlns:a="http://schemas.openxmlformats.org/drawingml/2006/main">
              <a:rPr lang="la" altLang="ko-KR" sz="2800">
                <a:solidFill>
                  <a:srgbClr val="ff0000"/>
                </a:solidFill>
              </a:rPr>
              <a:t>vento vehementi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a" altLang="ko-KR" sz="3600"/>
              <a:t>Et repleti sunt omnes Spiritu Sancto, et coeperunt loqui aliis linguis prout Spiritus Sanctus dabat eloqui illis.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Actus Apostolorum</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a" altLang="ko-KR" b="1">
                <a:solidFill>
                  <a:schemeClr val="tx1">
                    <a:lumMod val="50000"/>
                    <a:lumOff val="50000"/>
                  </a:schemeClr>
                </a:solidFill>
              </a:rPr>
              <a:t>90 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Philippus nuntiat evangelium Aethiopi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la" altLang="ko-KR" sz="3600"/>
              <a:t>Et cœpit Philippus verba hæc Scripturae dicere ei evangelium de Jesu.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Actus Apostolorum</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8:</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t>Verbum hodie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la" sz="4000"/>
              <a:t>hic enim filius meus mortuus erat et revixit; perierat et inventus est. Coeperunt ergo celebrare.</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a" sz="2800">
                <a:solidFill>
                  <a:schemeClr val="tx1">
                    <a:lumMod val="65000"/>
                    <a:lumOff val="35000"/>
                  </a:schemeClr>
                </a:solidFill>
              </a:rPr>
              <a:t>Luc</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la" sz="3200"/>
              <a:t>Quis est Iesus?</a:t>
            </a:r>
            <a:r xmlns:a="http://schemas.openxmlformats.org/drawingml/2006/main">
              <a:rPr altLang="en-US" lang="l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a" sz="3600">
                <a:solidFill>
                  <a:srgbClr val="0070c0"/>
                </a:solidFill>
              </a:rPr>
              <a:t>Iesus 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a" sz="3600">
                <a:solidFill>
                  <a:schemeClr val="tx1">
                    <a:lumMod val="65000"/>
                    <a:lumOff val="35000"/>
                  </a:schemeClr>
                </a:solidFill>
              </a:rPr>
              <a:t>Iesus est magister vitae qui mortuos reducit.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Quodam die dixit angelus Domini ad Philippum, qui credidit in Jesum: "Vade ad meridiem in viam deserti."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la" altLang="ko-KR" sz="3100">
                <a:solidFill>
                  <a:schemeClr val="tx1">
                    <a:lumMod val="65000"/>
                    <a:lumOff val="35000"/>
                  </a:schemeClr>
                </a:solidFill>
              </a:rPr>
              <a:t>Profectus est ad desertum meridionale, sicut dixit angelus. Et mirabatur quare angelus misit eum </a:t>
            </a:r>
            <a:r xmlns:a="http://schemas.openxmlformats.org/drawingml/2006/main">
              <a:rPr lang="la"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In illo tempore, eunuchus, qui preerat pecunias pro terra Aethiopiae, erat in plaustro, legens scripta Isaie prophete. Philippus accessit et rogavit. "Tu intelligis quid legis?"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"Quomodo intelligam," inquit, "nisi quis mihi explicat?" Incepit autem Philippus ex ipso Scripturae Sacrae Scripturae et dixit ei evangelium de Iesu.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Postquam Aethiops Iesum suscepit, feliciter in patriam revertit. Philippus Spiritui Sancto gratias egit quod eum illuc duceret.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la" altLang="ko-KR" sz="3200">
                <a:solidFill>
                  <a:schemeClr val="tx1">
                    <a:lumMod val="65000"/>
                    <a:lumOff val="35000"/>
                  </a:schemeClr>
                </a:solidFill>
              </a:rPr>
              <a:t>Philippus non plene intelligere potuit, sed Spiritui Sancto obedivit. Sic Aethiopi potuit praedicare evangelium.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a" altLang="ko-KR" sz="3200">
                <a:solidFill>
                  <a:schemeClr val="tx1">
                    <a:lumMod val="65000"/>
                    <a:lumOff val="35000"/>
                  </a:schemeClr>
                </a:solidFill>
              </a:rPr>
              <a:t>Aliquando in statu sumus quod intelligere non possumus.</a:t>
            </a:r>
            <a:r xmlns:a="http://schemas.openxmlformats.org/drawingml/2006/main">
              <a:rPr lang="la" altLang="en-US" sz="3200">
                <a:solidFill>
                  <a:schemeClr val="tx1">
                    <a:lumMod val="65000"/>
                    <a:lumOff val="35000"/>
                  </a:schemeClr>
                </a:solidFill>
              </a:rPr>
              <a:t> </a:t>
            </a:r>
            <a:r xmlns:a="http://schemas.openxmlformats.org/drawingml/2006/main">
              <a:rPr lang="la" altLang="ko-KR" sz="3200">
                <a:solidFill>
                  <a:schemeClr val="tx1">
                    <a:lumMod val="65000"/>
                    <a:lumOff val="35000"/>
                  </a:schemeClr>
                </a:solidFill>
              </a:rPr>
              <a:t>Si autem Deo credis et ei in Spiritu Sancto obedias etiam illo tempore, potes esse etiam homo fidei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a" altLang="ko-KR" sz="3200">
                <a:solidFill>
                  <a:schemeClr val="tx1">
                    <a:lumMod val="65000"/>
                    <a:lumOff val="35000"/>
                  </a:schemeClr>
                </a:solidFill>
              </a:rPr>
              <a:t>qui evangelium praedicant.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a" altLang="ko-KR" sz="3200"/>
              <a:t>Quis est Iesus?</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rgbClr val="0070c0"/>
                </a:solidFill>
              </a:rPr>
              <a:t>Iesus est.</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chemeClr val="tx1">
                    <a:lumMod val="65000"/>
                    <a:lumOff val="35000"/>
                  </a:schemeClr>
                </a:solidFill>
              </a:rPr>
              <a:t>Iesus est ille qui necessitudinem ducit cum quo oportet convenire.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Quid erat Eunuchus Aethiops, quem Philippus praefecit?</a:t>
            </a:r>
            <a:r xmlns:a="http://schemas.openxmlformats.org/drawingml/2006/main">
              <a:rPr lang="l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① </a:t>
            </a:r>
            <a:r xmlns:a="http://schemas.openxmlformats.org/drawingml/2006/main">
              <a:rPr lang="la" altLang="ko-KR" sz="2800">
                <a:solidFill>
                  <a:schemeClr val="tx1">
                    <a:lumMod val="65000"/>
                    <a:lumOff val="35000"/>
                  </a:schemeClr>
                </a:solidFill>
              </a:rPr>
              <a:t>exercitui praeerat.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② </a:t>
            </a:r>
            <a:r xmlns:a="http://schemas.openxmlformats.org/drawingml/2006/main">
              <a:rPr lang="la" altLang="ko-KR" sz="2800">
                <a:solidFill>
                  <a:schemeClr val="tx1">
                    <a:lumMod val="65000"/>
                    <a:lumOff val="35000"/>
                  </a:schemeClr>
                </a:solidFill>
              </a:rPr>
              <a:t>coquus patriae fuit.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Ille </a:t>
            </a:r>
            <a:r xmlns:a="http://schemas.openxmlformats.org/drawingml/2006/main">
              <a:rPr lang="la" altLang="ko-KR" sz="2800">
                <a:solidFill>
                  <a:schemeClr val="tx1">
                    <a:lumMod val="65000"/>
                    <a:lumOff val="35000"/>
                  </a:schemeClr>
                </a:solidFill>
              </a:rPr>
              <a:t>_</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was</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in</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crimen</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of*</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his</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patriae</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pecunia.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Patriae </a:t>
            </a:r>
            <a:r xmlns:a="http://schemas.openxmlformats.org/drawingml/2006/main">
              <a:rPr lang="la" altLang="ko-KR" sz="2800">
                <a:solidFill>
                  <a:schemeClr val="tx1">
                    <a:lumMod val="65000"/>
                    <a:lumOff val="35000"/>
                  </a:schemeClr>
                </a:solidFill>
              </a:rPr>
              <a:t>cultum regebat.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rgbClr val="ff0000"/>
                </a:solidFill>
              </a:rPr>
              <a:t>③ </a:t>
            </a:r>
            <a:r xmlns:a="http://schemas.openxmlformats.org/drawingml/2006/main">
              <a:rPr lang="la" altLang="ko-KR" sz="2800">
                <a:solidFill>
                  <a:srgbClr val="ff0000"/>
                </a:solidFill>
              </a:rPr>
              <a:t>Pecunia patriae praeerat.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la" altLang="ko-KR" sz="3600"/>
              <a:t>Et cœpit Philippus verba hæc Scripturae dicere ei evangelium de Jesu.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Actus Apostolorum</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8:</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a" altLang="ko-KR" b="1">
                <a:solidFill>
                  <a:schemeClr val="tx1">
                    <a:lumMod val="50000"/>
                    <a:lumOff val="50000"/>
                  </a:schemeClr>
                </a:solidFill>
              </a:rPr>
              <a:t>91 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a" altLang="ko-KR" sz="4400"/>
              <a:t>Saul Meets Jesus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Hodie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a" sz="3200">
                <a:solidFill>
                  <a:schemeClr val="tx1">
                    <a:lumMod val="65000"/>
                    <a:lumOff val="35000"/>
                  </a:schemeClr>
                </a:solidFill>
              </a:rPr>
              <a:t>Quot dies sunt ex quo Lazarus mortuus est quando venit Iesus?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unus </a:t>
            </a:r>
            <a:r xmlns:a="http://schemas.openxmlformats.org/drawingml/2006/main">
              <a:rPr altLang="ko-KR" lang="la" sz="2800">
                <a:solidFill>
                  <a:schemeClr val="tx1">
                    <a:lumMod val="65000"/>
                    <a:lumOff val="35000"/>
                  </a:schemeClr>
                </a:solidFill>
              </a:rPr>
              <a:t>dies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duobus </a:t>
            </a:r>
            <a:r xmlns:a="http://schemas.openxmlformats.org/drawingml/2006/main">
              <a:rPr altLang="ko-KR" lang="la" sz="2800">
                <a:solidFill>
                  <a:schemeClr val="tx1">
                    <a:lumMod val="65000"/>
                    <a:lumOff val="35000"/>
                  </a:schemeClr>
                </a:solidFill>
              </a:rPr>
              <a:t>diebus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tribus </a:t>
            </a:r>
            <a:r xmlns:a="http://schemas.openxmlformats.org/drawingml/2006/main">
              <a:rPr altLang="ko-KR" lang="la" sz="2800">
                <a:solidFill>
                  <a:schemeClr val="tx1">
                    <a:lumMod val="65000"/>
                    <a:lumOff val="35000"/>
                  </a:schemeClr>
                </a:solidFill>
              </a:rPr>
              <a:t>diebus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quattuor </a:t>
            </a:r>
            <a:r xmlns:a="http://schemas.openxmlformats.org/drawingml/2006/main">
              <a:rPr altLang="ko-KR" lang="la" sz="2800">
                <a:solidFill>
                  <a:schemeClr val="tx1">
                    <a:lumMod val="65000"/>
                    <a:lumOff val="35000"/>
                  </a:schemeClr>
                </a:solidFill>
              </a:rPr>
              <a:t>diebus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rgbClr val="ff0000"/>
                </a:solidFill>
              </a:rPr>
              <a:t>tribus </a:t>
            </a:r>
            <a:r xmlns:a="http://schemas.openxmlformats.org/drawingml/2006/main">
              <a:rPr altLang="ko-KR" lang="la" sz="2800">
                <a:solidFill>
                  <a:srgbClr val="ff0000"/>
                </a:solidFill>
              </a:rPr>
              <a:t>diebus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la" altLang="ko-KR" sz="3600"/>
              <a:t>et cadens in terram audivit vocem dicentem sibi Saule Saule quid me persequeris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Actus Apostolorum</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9:</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Fuit quidam vir nomine Saul, qui oderat credentes in Jefum, &amp; oderat eccl.</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la" altLang="ko-KR" sz="3000">
                <a:solidFill>
                  <a:schemeClr val="tx1">
                    <a:lumMod val="65000"/>
                    <a:lumOff val="35000"/>
                  </a:schemeClr>
                </a:solidFill>
              </a:rPr>
              <a:t>Saul oderat Iesum in tantum ut Damascum iret ad christianos comprehendendos.</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Cum autem appropinquaret Damasci, subito circumfulsit eum lux de caelo. audivit vocem: Saule, Saule, quid me persequeris?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Dixitque Saul : Quis es Domine ? "Ego sum Jesus, quem tu persequeris." Saulus mirabatur quod Iesus viveret. Putabat Iesum mortuum esse.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Saulus, qui occurrit Jesu, novus homo factus est. Ita factus est Paulus apostolus, qui laborabat gentibus evangelizare, et multos libros scripsit.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la" altLang="ko-KR" sz="3200">
                <a:solidFill>
                  <a:schemeClr val="tx1">
                    <a:lumMod val="65000"/>
                    <a:lumOff val="35000"/>
                  </a:schemeClr>
                </a:solidFill>
              </a:rPr>
              <a:t>Saulus homo persecutus ecclesie, apostolum autem uocauit Deus.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a" altLang="ko-KR" sz="3200">
                <a:solidFill>
                  <a:schemeClr val="tx1">
                    <a:lumMod val="65000"/>
                    <a:lumOff val="35000"/>
                  </a:schemeClr>
                </a:solidFill>
              </a:rPr>
              <a:t>Saul, qui Iesu occurrit, longe aliter quam ante fuit vixit.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a" altLang="ko-KR" sz="3200">
                <a:solidFill>
                  <a:schemeClr val="tx1">
                    <a:lumMod val="65000"/>
                    <a:lumOff val="35000"/>
                  </a:schemeClr>
                </a:solidFill>
              </a:rPr>
              <a:t>Quod mutationes fecisti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a" altLang="ko-KR" sz="3200">
                <a:solidFill>
                  <a:schemeClr val="tx1">
                    <a:lumMod val="65000"/>
                    <a:lumOff val="35000"/>
                  </a:schemeClr>
                </a:solidFill>
              </a:rPr>
              <a:t>ex quo Iesum convenisti?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a" altLang="ko-KR" sz="3200">
                <a:solidFill>
                  <a:schemeClr val="tx1">
                    <a:lumMod val="65000"/>
                    <a:lumOff val="35000"/>
                  </a:schemeClr>
                </a:solidFill>
              </a:rPr>
              <a:t>Qui Iesum conveniant, aliam vitam oportet quam umquam ante agant.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la" altLang="ko-KR" sz="3200"/>
              <a:t>Quis est Iesus?</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rgbClr val="0070c0"/>
                </a:solidFill>
              </a:rPr>
              <a:t>Iesus est.</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chemeClr val="tx1">
                    <a:lumMod val="65000"/>
                    <a:lumOff val="35000"/>
                  </a:schemeClr>
                </a:solidFill>
              </a:rPr>
              <a:t>Iesus est qui malis hominibus ignoscit sicut Saul et eos vocat eosque tamquam operarios constituit.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Quare abiit Saul in Damascum?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① </a:t>
            </a:r>
            <a:r xmlns:a="http://schemas.openxmlformats.org/drawingml/2006/main">
              <a:rPr lang="la" altLang="ko-KR" sz="2800">
                <a:solidFill>
                  <a:schemeClr val="tx1">
                    <a:lumMod val="65000"/>
                    <a:lumOff val="35000"/>
                  </a:schemeClr>
                </a:solidFill>
              </a:rPr>
              <a:t>Ad Christianos apprehendendos.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② </a:t>
            </a:r>
            <a:r xmlns:a="http://schemas.openxmlformats.org/drawingml/2006/main">
              <a:rPr lang="la" altLang="ko-KR" sz="2800">
                <a:solidFill>
                  <a:schemeClr val="tx1">
                    <a:lumMod val="65000"/>
                    <a:lumOff val="35000"/>
                  </a:schemeClr>
                </a:solidFill>
              </a:rPr>
              <a:t>Habere iter.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③ </a:t>
            </a:r>
            <a:r xmlns:a="http://schemas.openxmlformats.org/drawingml/2006/main">
              <a:rPr lang="la" altLang="ko-KR" sz="2800">
                <a:solidFill>
                  <a:schemeClr val="tx1">
                    <a:lumMod val="65000"/>
                    <a:lumOff val="35000"/>
                  </a:schemeClr>
                </a:solidFill>
              </a:rPr>
              <a:t>Habere cultum.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ad </a:t>
            </a:r>
            <a:r xmlns:a="http://schemas.openxmlformats.org/drawingml/2006/main">
              <a:rPr lang="la" altLang="ko-KR" sz="2800">
                <a:solidFill>
                  <a:schemeClr val="tx1">
                    <a:lumMod val="65000"/>
                    <a:lumOff val="35000"/>
                  </a:schemeClr>
                </a:solidFill>
              </a:rPr>
              <a:t>praedicandum evangelium</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rgbClr val="ff0000"/>
                </a:solidFill>
              </a:rPr>
              <a:t>① </a:t>
            </a:r>
            <a:r xmlns:a="http://schemas.openxmlformats.org/drawingml/2006/main">
              <a:rPr lang="la" altLang="ko-KR" sz="2800">
                <a:solidFill>
                  <a:srgbClr val="ff0000"/>
                </a:solidFill>
              </a:rPr>
              <a:t>Ad Christianos apprehendendos.</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la" altLang="ko-KR" sz="3600"/>
              <a:t>et cadens in terram audivit vocem dicentem sibi Saule Saule quid me persequeris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Actus Apostolorum</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9:</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t>Verbum hodie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la" sz="3600"/>
              <a:t>Dicit ei Jesus : Ego sum resurrectio et vita : qui credit in me, etiam si mortuus fuerit, vivet;</a:t>
            </a:r>
            <a:endParaRPr xmlns:a="http://schemas.openxmlformats.org/drawingml/2006/main" altLang="ko-KR" lang="en-US" sz="3600"/>
          </a:p>
          <a:p>
            <a:pPr xmlns:a="http://schemas.openxmlformats.org/drawingml/2006/main" lvl="0">
              <a:defRPr/>
            </a:pPr>
            <a:r xmlns:a="http://schemas.openxmlformats.org/drawingml/2006/main">
              <a:rPr altLang="ko-KR" lang="la" sz="3600"/>
              <a:t>et omnis qui vivit et credit in me, non morietur in aeternum. Credis hoc?"</a:t>
            </a:r>
            <a:endParaRPr xmlns:a="http://schemas.openxmlformats.org/drawingml/2006/main" altLang="ko-KR" lang="en-US" sz="3600"/>
          </a:p>
          <a:p>
            <a:pPr xmlns:a="http://schemas.openxmlformats.org/drawingml/2006/main" lvl="0">
              <a:defRPr/>
            </a:pPr>
            <a:r xmlns:a="http://schemas.openxmlformats.org/drawingml/2006/main">
              <a:rPr altLang="ko-KR" lang="la"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a" sz="2800">
                <a:solidFill>
                  <a:schemeClr val="tx1">
                    <a:lumMod val="65000"/>
                    <a:lumOff val="35000"/>
                  </a:schemeClr>
                </a:solidFill>
              </a:rPr>
              <a:t>John</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11:</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a" altLang="ko-KR" b="1">
                <a:solidFill>
                  <a:schemeClr val="tx1">
                    <a:lumMod val="50000"/>
                    <a:lumOff val="50000"/>
                  </a:schemeClr>
                </a:solidFill>
              </a:rPr>
              <a:t>92 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Paulus amicus bonus Barnabas.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la" altLang="ko-KR" sz="3600"/>
              <a:t>Barnabas autem apprehensum eum duxit ad Apostolos. Et dixit eis quomodo vidisset Saul Dominum iter faciens, et quod locutus esset Dominus ad eum, et quomodo in Damasco fiducialiter egerit in nomine Jesu.</a:t>
            </a:r>
            <a:r xmlns:a="http://schemas.openxmlformats.org/drawingml/2006/main">
              <a:rPr lang="l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Actus Apostolorum</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Postquam Paulus occurrit Iesu, voluit discipulos Iesu occurrere.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Jesus autem discipuli timuerunt Paulum. Quia non sciebant quod postquam Paulus occurrit Jesu, in Jesum credens factus est;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Barnabas adiuvit Paulum. « Vere occurrit Iesus et mutavit totum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"Vidi etiam Paulum praedicare in Damasco, et venit ad comprehendendum Christianos." Facile cum Paulo amici facti sunt discipuli.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Deinde Barnabas et Paulus amici facti sunt boni et circumierunt orbem terrarum praedicare evangelium simul.</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la" altLang="ko-KR" sz="3200">
                <a:solidFill>
                  <a:schemeClr val="tx1">
                    <a:lumMod val="65000"/>
                    <a:lumOff val="35000"/>
                  </a:schemeClr>
                </a:solidFill>
              </a:rPr>
              <a:t>Paulus, qui persequebatur ecclesiam, occurrit Jesu, et factus est novus homo, populus autem non credebat ei.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a" altLang="ko-KR" sz="3200">
                <a:solidFill>
                  <a:schemeClr val="tx1">
                    <a:lumMod val="65000"/>
                    <a:lumOff val="35000"/>
                  </a:schemeClr>
                </a:solidFill>
              </a:rPr>
              <a:t>Sed Deus Barnabam praeparavit, et fecit illum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a" altLang="ko-KR" sz="3200">
                <a:solidFill>
                  <a:schemeClr val="tx1">
                    <a:lumMod val="65000"/>
                    <a:lumOff val="35000"/>
                  </a:schemeClr>
                </a:solidFill>
              </a:rPr>
              <a:t>bonus adiutor Paulus.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a" altLang="ko-KR" sz="3200">
                <a:solidFill>
                  <a:schemeClr val="tx1">
                    <a:lumMod val="65000"/>
                    <a:lumOff val="35000"/>
                  </a:schemeClr>
                </a:solidFill>
              </a:rPr>
              <a:t>Sicut Paulus et Barnabas, simus boni amici fidei et invicem adiuvantes.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a" altLang="ko-KR" sz="3200"/>
              <a:t>Quis est Iesus?</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chemeClr val="tx1">
                    <a:lumMod val="65000"/>
                    <a:lumOff val="35000"/>
                  </a:schemeClr>
                </a:solidFill>
              </a:rPr>
              <a:t>Iesus nobis amicum mittit qui nos adiuvare potest in tribulatione.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in tribulatione quis adiuvit Paulum et factus est amicus?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Peter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John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Barnabas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Philippus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rgbClr val="ff0000"/>
                </a:solidFill>
              </a:rPr>
              <a:t>Barnabas </a:t>
            </a:r>
            <a:r xmlns:a="http://schemas.openxmlformats.org/drawingml/2006/main">
              <a:rPr lang="la" altLang="ko-KR" sz="2800">
                <a:solidFill>
                  <a:srgbClr val="ff0000"/>
                </a:solidFill>
              </a:rPr>
              <a:t>_</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a" altLang="ko-KR" b="1">
                <a:solidFill>
                  <a:schemeClr val="tx1">
                    <a:lumMod val="50000"/>
                    <a:lumOff val="50000"/>
                  </a:schemeClr>
                </a:solidFill>
              </a:rPr>
              <a:t>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la" altLang="ko-KR" sz="4400"/>
              <a:t>Transfiguratio Iesu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la" altLang="ko-KR" sz="3600"/>
              <a:t>Barnabas autem apprehensum eum duxit ad Apostolos. Et dixit eis quomodo vidisset Saul Dominum iter faciens, et quod locutus esset Dominus ad eum, et quomodo in Damasco fiducialiter egerit in nomine Jesu.</a:t>
            </a:r>
            <a:r xmlns:a="http://schemas.openxmlformats.org/drawingml/2006/main">
              <a:rPr lang="l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Actus Apostolorum</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a" altLang="ko-KR" b="1">
                <a:solidFill>
                  <a:schemeClr val="tx1">
                    <a:lumMod val="50000"/>
                    <a:lumOff val="50000"/>
                  </a:schemeClr>
                </a:solidFill>
              </a:rPr>
              <a:t>93 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Dorcas qui revixit.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la" altLang="ko-KR" sz="3600"/>
              <a:t>Eos omnes foras e cella misit Petrus; tum, flexis genibus, oravit. Et conversus ad mulierem mortuam, dixit, Tabitha, surge. aperiens oculos suos, viso Petro resedit.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Actus Apostolorum</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9:</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Erat quidam discipulus nomine Dorcas, qui semper bene faciebat et pauperes adiuvabat.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Eodem tempore infirmata est et mortua est. Et contristati sunt vicini eius valde, et reduxerunt Petrum.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Cum autem venisset Petrus, plorabat omnis qui ei auxilium fuerat.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Eos omnes foras e cella misit Petrus; deinde, flexo poplite, oravit.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Petrus autem dixit ad eum: “Dorcas, surge! Aperiens oculos suos, resedit videns Petrum. Hoc viso, omnes gavisi sunt et multi in villa illa crediderunt in Iesum.</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la" altLang="ko-KR" sz="3200">
                <a:solidFill>
                  <a:schemeClr val="tx1">
                    <a:lumMod val="65000"/>
                    <a:lumOff val="35000"/>
                  </a:schemeClr>
                </a:solidFill>
              </a:rPr>
              <a:t>Erat petrus discipulus Jesu, et poterat facere quae fecit Jesus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a" altLang="ko-KR" sz="3200">
                <a:solidFill>
                  <a:schemeClr val="tx1">
                    <a:lumMod val="65000"/>
                    <a:lumOff val="35000"/>
                  </a:schemeClr>
                </a:solidFill>
              </a:rPr>
              <a:t>cum esset in hac terra.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a" altLang="ko-KR" sz="3000">
                <a:solidFill>
                  <a:schemeClr val="tx1">
                    <a:lumMod val="65000"/>
                    <a:lumOff val="35000"/>
                  </a:schemeClr>
                </a:solidFill>
              </a:rPr>
              <a:t>Dixit Jesus discipulis suis, ut hoc idem facerent.</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la" altLang="ko-KR" sz="3000">
                <a:solidFill>
                  <a:schemeClr val="tx1">
                    <a:lumMod val="65000"/>
                    <a:lumOff val="35000"/>
                  </a:schemeClr>
                </a:solidFill>
              </a:rPr>
              <a:t>Discipuli Iesu sumus.</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la" altLang="ko-KR" sz="3000">
                <a:solidFill>
                  <a:schemeClr val="tx1">
                    <a:lumMod val="65000"/>
                    <a:lumOff val="35000"/>
                  </a:schemeClr>
                </a:solidFill>
              </a:rPr>
              <a:t>Discere et meminisse oportet quae Iesus in hac terra fecerit et quae Iesus fecerit.</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la" altLang="ko-KR" sz="3200"/>
              <a:t>Quis est Iesus?</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chemeClr val="tx1">
                    <a:lumMod val="65000"/>
                    <a:lumOff val="35000"/>
                  </a:schemeClr>
                </a:solidFill>
              </a:rPr>
              <a:t>Iesus discipulis suis potestatem dat ut Evangelium praedicare possint.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Verbum hodie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la" sz="3600"/>
              <a:t>Ibi transfiguratus est ante eos. Et resplenduit facies ejus sicut sol: vestimenta autem ejus facta sunt alba sicut nix.</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a" sz="2800">
                <a:solidFill>
                  <a:schemeClr val="tx1">
                    <a:lumMod val="65000"/>
                    <a:lumOff val="35000"/>
                  </a:schemeClr>
                </a:solidFill>
              </a:rPr>
              <a:t>Matthaeus</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17:</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Cum venisset Petrus Dorcas, contristati sunt et quid ostendit ei?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① </a:t>
            </a:r>
            <a:r xmlns:a="http://schemas.openxmlformats.org/drawingml/2006/main">
              <a:rPr lang="la" altLang="ko-KR" sz="2800">
                <a:solidFill>
                  <a:schemeClr val="tx1">
                    <a:lumMod val="65000"/>
                    <a:lumOff val="35000"/>
                  </a:schemeClr>
                </a:solidFill>
              </a:rPr>
              <a:t>Vestimenta quae fecerat Dorcas.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② </a:t>
            </a:r>
            <a:r xmlns:a="http://schemas.openxmlformats.org/drawingml/2006/main">
              <a:rPr lang="la" altLang="ko-KR" sz="2800">
                <a:solidFill>
                  <a:schemeClr val="tx1">
                    <a:lumMod val="65000"/>
                    <a:lumOff val="35000"/>
                  </a:schemeClr>
                </a:solidFill>
              </a:rPr>
              <a:t>Mensae quas Dorcas fecerat.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filius </a:t>
            </a:r>
            <a:endParaRPr xmlns:a="http://schemas.openxmlformats.org/drawingml/2006/main" lang="ko-KR" altLang="en-US" sz="2800">
              <a:solidFill>
                <a:schemeClr val="tx1">
                  <a:lumMod val="65000"/>
                  <a:lumOff val="35000"/>
                </a:schemeClr>
              </a:solidFill>
            </a:endParaRPr>
            <a:r xmlns:a="http://schemas.openxmlformats.org/drawingml/2006/main">
              <a:rPr lang="la" altLang="en-US" sz="2800">
                <a:solidFill>
                  <a:schemeClr val="tx1">
                    <a:lumMod val="65000"/>
                    <a:lumOff val="35000"/>
                  </a:schemeClr>
                </a:solidFill>
              </a:rPr>
              <a:t>Dorcas</a:t>
            </a: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④ </a:t>
            </a:r>
            <a:r xmlns:a="http://schemas.openxmlformats.org/drawingml/2006/main">
              <a:rPr lang="la" altLang="ko-KR" sz="2800">
                <a:solidFill>
                  <a:schemeClr val="tx1">
                    <a:lumMod val="65000"/>
                    <a:lumOff val="35000"/>
                  </a:schemeClr>
                </a:solidFill>
              </a:rPr>
              <a:t>Dorcas epistola.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rgbClr val="ff0000"/>
                </a:solidFill>
              </a:rPr>
              <a:t>① </a:t>
            </a:r>
            <a:r xmlns:a="http://schemas.openxmlformats.org/drawingml/2006/main">
              <a:rPr lang="la" altLang="ko-KR" sz="2800">
                <a:solidFill>
                  <a:srgbClr val="ff0000"/>
                </a:solidFill>
              </a:rPr>
              <a:t>Vestimenta quae fecerat Dorcas.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la" altLang="ko-KR" sz="3600"/>
              <a:t>Eos omnes foras e cella misit Petrus; tum, flexis genibus, oravit. Et conversus ad mulierem mortuam, dixit, Tabitha, surge. aperiens oculos suos, viso Petro resedit.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Actus Apostolorum</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9:</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a" altLang="ko-KR" b="1">
                <a:solidFill>
                  <a:schemeClr val="tx1">
                    <a:lumMod val="50000"/>
                    <a:lumOff val="50000"/>
                  </a:schemeClr>
                </a:solidFill>
              </a:rPr>
              <a:t>94 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Cornelius Servus Gentilis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la" altLang="ko-KR" sz="3600"/>
              <a:t>Et obstupuerunt circumcisi fideles, qui cum Petro venerant, donum Spiritus Sancti etiam gentibus effusum.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Acts 10:</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la" altLang="ko-KR" sz="2500">
                <a:solidFill>
                  <a:schemeClr val="tx1">
                    <a:lumMod val="65000"/>
                    <a:lumOff val="35000"/>
                  </a:schemeClr>
                </a:solidFill>
              </a:rPr>
              <a:t>Caesareae erat quidam Cornelius nomine, centurio in cohorte Italica.</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la" altLang="ko-KR" sz="2500">
                <a:solidFill>
                  <a:schemeClr val="tx1">
                    <a:lumMod val="65000"/>
                    <a:lumOff val="35000"/>
                  </a:schemeClr>
                </a:solidFill>
              </a:rPr>
              <a:t>Fidelis et timens Deum, cum omni familia sua. egentibus liberaliter dedit et assidue Deum oravit.</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Quodam die Cornelius vocem Dei orantis audivit. "Mitte homines nomine Petrum."</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la" altLang="ko-KR" sz="2400">
                <a:solidFill>
                  <a:schemeClr val="tx1">
                    <a:lumMod val="65000"/>
                    <a:lumOff val="35000"/>
                  </a:schemeClr>
                </a:solidFill>
              </a:rPr>
              <a:t>In illo tempore vidit et Petrus visionem in oratione. Dedit ei Deus animalia de celo quod Iudei non poterant comedere, et preceperunt eum comedere.</a:t>
            </a:r>
            <a:r xmlns:a="http://schemas.openxmlformats.org/drawingml/2006/main">
              <a:rPr lang="la" altLang="en-US" sz="2400">
                <a:solidFill>
                  <a:schemeClr val="tx1">
                    <a:lumMod val="65000"/>
                    <a:lumOff val="35000"/>
                  </a:schemeClr>
                </a:solidFill>
              </a:rPr>
              <a:t> </a:t>
            </a:r>
            <a:r xmlns:a="http://schemas.openxmlformats.org/drawingml/2006/main">
              <a:rPr lang="la" altLang="ko-KR" sz="2400">
                <a:solidFill>
                  <a:schemeClr val="tx1">
                    <a:lumMod val="65000"/>
                    <a:lumOff val="35000"/>
                  </a:schemeClr>
                </a:solidFill>
              </a:rPr>
              <a:t>"Nolite dicere quicquam impurum quod Deus mundaverit."</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Tandem Petrus missos Cornelios viros secutus est et venit in domum Cornelii.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la" altLang="ko-KR" sz="2400">
                <a:solidFill>
                  <a:schemeClr val="tx1">
                    <a:lumMod val="65000"/>
                    <a:lumOff val="35000"/>
                  </a:schemeClr>
                </a:solidFill>
              </a:rPr>
              <a:t>Eis Petrus praedicavit Iesum et evangelium Cornelio et eius familia. Tunc descendit Spiritus Sanctus super eos. Intellexit hoc spectando; « Etiam gentes, si credunt in Iesum », salvi esse possunt.</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la" altLang="ko-KR" sz="3400">
                <a:solidFill>
                  <a:schemeClr val="tx1">
                    <a:lumMod val="65000"/>
                    <a:lumOff val="35000"/>
                  </a:schemeClr>
                </a:solidFill>
              </a:rPr>
              <a:t>Petrus putabat solum Iudaeos in Iesum credere et salvari.</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la" altLang="ko-KR" sz="3400">
                <a:solidFill>
                  <a:schemeClr val="tx1">
                    <a:lumMod val="65000"/>
                    <a:lumOff val="35000"/>
                  </a:schemeClr>
                </a:solidFill>
              </a:rPr>
              <a:t>Sed evangelium Dei non habet discrimen inter omnes homines mundi.</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la" altLang="ko-KR" sz="3400">
                <a:solidFill>
                  <a:schemeClr val="tx1">
                    <a:lumMod val="65000"/>
                    <a:lumOff val="35000"/>
                  </a:schemeClr>
                </a:solidFill>
              </a:rPr>
              <a:t>Evangelium praedicare debemus omnibus in mundo, ut salvi esse possint.</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Jesus assumpsit secum Petrum, Jacobum et Johannem, et adduxit illos in montem excelsum seorsum.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a" altLang="ko-KR" sz="3200"/>
              <a:t>Quis est Iesus?</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chemeClr val="tx1">
                    <a:lumMod val="65000"/>
                    <a:lumOff val="35000"/>
                  </a:schemeClr>
                </a:solidFill>
              </a:rPr>
              <a:t>Iesus salutem dat omni credenti in Eum, cuiuscumque nationis vel status.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solidFill>
                  <a:srgbClr val="ff0000"/>
                </a:solidFill>
              </a:rPr>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Quam visionem Petrus orans vidit?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① </a:t>
            </a:r>
            <a:r xmlns:a="http://schemas.openxmlformats.org/drawingml/2006/main">
              <a:rPr lang="la" altLang="ko-KR" sz="2800">
                <a:solidFill>
                  <a:schemeClr val="tx1">
                    <a:lumMod val="65000"/>
                    <a:lumOff val="35000"/>
                  </a:schemeClr>
                </a:solidFill>
              </a:rPr>
              <a:t>Iesus de caelo descendens.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② </a:t>
            </a:r>
            <a:r xmlns:a="http://schemas.openxmlformats.org/drawingml/2006/main">
              <a:rPr lang="la" altLang="ko-KR" sz="2800">
                <a:solidFill>
                  <a:schemeClr val="tx1">
                    <a:lumMod val="65000"/>
                    <a:lumOff val="35000"/>
                  </a:schemeClr>
                </a:solidFill>
              </a:rPr>
              <a:t>Bible de caelo descendentes.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③ </a:t>
            </a:r>
            <a:r xmlns:a="http://schemas.openxmlformats.org/drawingml/2006/main">
              <a:rPr lang="la" altLang="ko-KR" sz="2800">
                <a:solidFill>
                  <a:schemeClr val="tx1">
                    <a:lumMod val="65000"/>
                    <a:lumOff val="35000"/>
                  </a:schemeClr>
                </a:solidFill>
              </a:rPr>
              <a:t>Angeli de caelo descendentes.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④ </a:t>
            </a:r>
            <a:r xmlns:a="http://schemas.openxmlformats.org/drawingml/2006/main">
              <a:rPr lang="la" altLang="ko-KR" sz="2800">
                <a:solidFill>
                  <a:schemeClr val="tx1">
                    <a:lumMod val="65000"/>
                    <a:lumOff val="35000"/>
                  </a:schemeClr>
                </a:solidFill>
              </a:rPr>
              <a:t>Animalia quae edere de caelo non possunt Iudaei.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rgbClr val="ff0000"/>
                </a:solidFill>
              </a:rPr>
              <a:t>④ </a:t>
            </a:r>
            <a:r xmlns:a="http://schemas.openxmlformats.org/drawingml/2006/main">
              <a:rPr lang="la" altLang="ko-KR" sz="2800">
                <a:solidFill>
                  <a:srgbClr val="ff0000"/>
                </a:solidFill>
              </a:rPr>
              <a:t>Animalia quae edere de caelo non possunt Iudaei.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la" altLang="ko-KR" sz="3600"/>
              <a:t>Et obstupuerunt circumcisi fideles, qui cum Petro venerant, donum Spiritus Sancti etiam gentibus effusum.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Acts 10:</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a" altLang="ko-KR" b="1">
                <a:solidFill>
                  <a:schemeClr val="tx1">
                    <a:lumMod val="50000"/>
                    <a:lumOff val="50000"/>
                  </a:schemeClr>
                </a:solidFill>
              </a:rPr>
              <a:t>95 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Cantus Hymni</a:t>
            </a:r>
            <a:endParaRPr xmlns:a="http://schemas.openxmlformats.org/drawingml/2006/main" lang="en-US" altLang="ko-KR" sz="4000"/>
          </a:p>
          <a:p>
            <a:pPr xmlns:a="http://schemas.openxmlformats.org/drawingml/2006/main" algn="ctr">
              <a:defRPr/>
            </a:pPr>
            <a:r xmlns:a="http://schemas.openxmlformats.org/drawingml/2006/main">
              <a:rPr lang="la" altLang="ko-KR" sz="4000"/>
              <a:t>etiam in carcere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la" altLang="ko-KR" sz="3600"/>
              <a:t>Media autem nocte Paulus et Silas orantes laudabant Deum, et ceteri captivi eos audiebant.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Actus Apostolorum</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16:</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Paulus et Silas in Philippo evangelium praedicare studuerunt. Qui autem odio habuerant, percutere Paulum et Silam et miserunt eos in carcerem.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Paulus et Silas oraverunt et laudaverunt Deum in carcere. Audierunt hoc omnes in carcere.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Tunc repente tantus terrae motus factus est ut omnes fores carceris aperuissent. Expergefactus valde sollicitus erat quod captivos evasisse putabat.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Clamavit Paulus: Nolite solliciti esse. Omnes hic sumus!" "Domine, quid faciam ut salvus fiam?" Carcerem petivit.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"Crede in Dominum Iesum. Tunc salvus eris tu et familia tua!" In illa hora noctis accepit eos custodis et vulnera eorum lavit; Tunc statim baptizatus est ipse et omnis familia eius.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Ibi transfiguratus est ante eos. Et resplenduit facies ejus sicut sol: vestimenta autem ejus facta sunt alba sicut nix.</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la" altLang="ko-KR" sz="2900">
                <a:solidFill>
                  <a:schemeClr val="tx1">
                    <a:lumMod val="65000"/>
                    <a:lumOff val="35000"/>
                  </a:schemeClr>
                </a:solidFill>
              </a:rPr>
              <a:t>Paulus et Silas non sunt confusi et oraverunt et laudaverunt;</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a" altLang="ko-KR" sz="2900">
                <a:solidFill>
                  <a:schemeClr val="tx1">
                    <a:lumMod val="65000"/>
                    <a:lumOff val="35000"/>
                  </a:schemeClr>
                </a:solidFill>
              </a:rPr>
              <a:t>etsi ad mortem devicti sunt.</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a" altLang="ko-KR" sz="2900">
                <a:solidFill>
                  <a:schemeClr val="tx1">
                    <a:lumMod val="65000"/>
                    <a:lumOff val="35000"/>
                  </a:schemeClr>
                </a:solidFill>
              </a:rPr>
              <a:t>Tunc aperuit Deus ostium carceris et occasionem dedit illis praedicare evangelium</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a" altLang="ko-KR" sz="2900">
                <a:solidFill>
                  <a:schemeClr val="tx1">
                    <a:lumMod val="65000"/>
                    <a:lumOff val="35000"/>
                  </a:schemeClr>
                </a:solidFill>
              </a:rPr>
              <a:t>custodi et familiam suam.</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a" altLang="ko-KR" sz="2900">
                <a:solidFill>
                  <a:schemeClr val="tx1">
                    <a:lumMod val="65000"/>
                    <a:lumOff val="35000"/>
                  </a:schemeClr>
                </a:solidFill>
              </a:rPr>
              <a:t>Tempora sunt, cum nimium gravamur.</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a" altLang="ko-KR" sz="2900">
                <a:solidFill>
                  <a:schemeClr val="tx1">
                    <a:lumMod val="65000"/>
                    <a:lumOff val="35000"/>
                  </a:schemeClr>
                </a:solidFill>
              </a:rPr>
              <a:t>Et si non humiliaveris te et movearis ad orandum et laudandum, Deus te servabit</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a" altLang="ko-KR" sz="2900">
                <a:solidFill>
                  <a:schemeClr val="tx1">
                    <a:lumMod val="65000"/>
                    <a:lumOff val="35000"/>
                  </a:schemeClr>
                </a:solidFill>
              </a:rPr>
              <a:t>mirum in modum.</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a" altLang="ko-KR" sz="3200"/>
              <a:t>Quis est Iesus?</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chemeClr val="tx1">
                    <a:lumMod val="65000"/>
                    <a:lumOff val="35000"/>
                  </a:schemeClr>
                </a:solidFill>
              </a:rPr>
              <a:t>Iesus mihi dat potestatem omnes difficultates ac labores superare.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Quid fecerunt Paulus et Silas in carcere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① </a:t>
            </a:r>
            <a:r xmlns:a="http://schemas.openxmlformats.org/drawingml/2006/main">
              <a:rPr lang="la" altLang="ko-KR" sz="2800">
                <a:solidFill>
                  <a:schemeClr val="tx1">
                    <a:lumMod val="65000"/>
                    <a:lumOff val="35000"/>
                  </a:schemeClr>
                </a:solidFill>
              </a:rPr>
              <a:t>Clamabant.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② </a:t>
            </a:r>
            <a:r xmlns:a="http://schemas.openxmlformats.org/drawingml/2006/main">
              <a:rPr lang="la" altLang="ko-KR" sz="2800">
                <a:solidFill>
                  <a:schemeClr val="tx1">
                    <a:lumMod val="65000"/>
                    <a:lumOff val="35000"/>
                  </a:schemeClr>
                </a:solidFill>
              </a:rPr>
              <a:t>Oraverunt pro vita sua.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③ </a:t>
            </a:r>
            <a:r xmlns:a="http://schemas.openxmlformats.org/drawingml/2006/main">
              <a:rPr lang="la" altLang="ko-KR" sz="2800">
                <a:solidFill>
                  <a:schemeClr val="tx1">
                    <a:lumMod val="65000"/>
                    <a:lumOff val="35000"/>
                  </a:schemeClr>
                </a:solidFill>
              </a:rPr>
              <a:t>Confusi sunt.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④ </a:t>
            </a:r>
            <a:r xmlns:a="http://schemas.openxmlformats.org/drawingml/2006/main">
              <a:rPr lang="la" altLang="ko-KR" sz="2800">
                <a:solidFill>
                  <a:schemeClr val="tx1">
                    <a:lumMod val="65000"/>
                    <a:lumOff val="35000"/>
                  </a:schemeClr>
                </a:solidFill>
              </a:rPr>
              <a:t>Orantes hymnos canebant.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rgbClr val="ff0000"/>
                </a:solidFill>
              </a:rPr>
              <a:t>④ </a:t>
            </a:r>
            <a:r xmlns:a="http://schemas.openxmlformats.org/drawingml/2006/main">
              <a:rPr lang="la" altLang="ko-KR" sz="2800">
                <a:solidFill>
                  <a:srgbClr val="ff0000"/>
                </a:solidFill>
              </a:rPr>
              <a:t>Orantes hymnos canebant.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la" altLang="ko-KR" sz="3600"/>
              <a:t>Media autem nocte Paulus et Silas orantes laudabant Deum, et ceteri captivi eos audiebant.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Actus Apostolorum</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16:</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a" altLang="ko-KR" b="1">
                <a:solidFill>
                  <a:schemeClr val="tx1">
                    <a:lumMod val="50000"/>
                    <a:lumOff val="50000"/>
                  </a:schemeClr>
                </a:solidFill>
              </a:rPr>
              <a:t>96 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Paulus Regi evangelium praedicavit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la" altLang="ko-KR" sz="3600"/>
              <a:t>Paulus respondit: "Breve tempus vel diu-precor Deum, ut non solum vos, sed omnes, qui audiunt me hodie, fiant id quod sum, exceptis vinculis istis."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Actus Apostolorum</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26: cap.</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Paulus evangelium praedicavit et tandem vinctus in Ierusalem factus est. Rex Agrippa quaesivit de peccatis vincti Pauli.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"Permittitur tibi loqui pro te!" Agrippa tempus defensioni Paulo dedit.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Paulus occasione evangelii praedicandi usus est. "O rex, spero, nisi his vinculis me similis fias!"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Nullum peccatum in Paulo rex reperit. Paulus voluit Romam proficisci et praedicare evangelium Imperatori.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Modo ergo apparuerunt coram eis Moyses et Elias cum Iesu loquentes.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Tandem Paulus imperatorem Romanum appellauit. Captus Paulus navim ascendit ad imperatorem Romanum.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la" altLang="ko-KR" sz="3200">
                <a:solidFill>
                  <a:schemeClr val="tx1">
                    <a:lumMod val="65000"/>
                    <a:lumOff val="35000"/>
                  </a:schemeClr>
                </a:solidFill>
              </a:rPr>
              <a:t>Paulus vinctus est sed evangelizavit superbe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a" altLang="ko-KR" sz="3200">
                <a:solidFill>
                  <a:schemeClr val="tx1">
                    <a:lumMod val="65000"/>
                    <a:lumOff val="35000"/>
                  </a:schemeClr>
                </a:solidFill>
              </a:rPr>
              <a:t>coram rege suo judicio.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a" altLang="ko-KR" sz="3200">
                <a:solidFill>
                  <a:schemeClr val="tx1">
                    <a:lumMod val="65000"/>
                    <a:lumOff val="35000"/>
                  </a:schemeClr>
                </a:solidFill>
              </a:rPr>
              <a:t>Quia non erubuit evangelium, et credidit esse superbam veritatem.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a" altLang="ko-KR" sz="3200">
                <a:solidFill>
                  <a:schemeClr val="tx1">
                    <a:lumMod val="65000"/>
                    <a:lumOff val="35000"/>
                  </a:schemeClr>
                </a:solidFill>
              </a:rPr>
              <a:t>Oportet nos fidenter et fortiter praedicare Evangelium Iesu, quem in conspectu habemus.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la" altLang="ko-KR" sz="3200"/>
              <a:t>Quis est Iesus?</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chemeClr val="tx1">
                    <a:lumMod val="65000"/>
                    <a:lumOff val="35000"/>
                  </a:schemeClr>
                </a:solidFill>
              </a:rPr>
              <a:t>Iesus multo excelsior est quam summus homo in mundo.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Quid fecit Paulus, cum ei rex Pauli causam dicendi dedit?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Evangelium </a:t>
            </a:r>
            <a:r xmlns:a="http://schemas.openxmlformats.org/drawingml/2006/main">
              <a:rPr lang="la" altLang="ko-KR" sz="2800">
                <a:solidFill>
                  <a:schemeClr val="tx1">
                    <a:lumMod val="65000"/>
                    <a:lumOff val="35000"/>
                  </a:schemeClr>
                </a:solidFill>
              </a:rPr>
              <a:t>Iesu praedicavit.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② </a:t>
            </a:r>
            <a:r xmlns:a="http://schemas.openxmlformats.org/drawingml/2006/main">
              <a:rPr lang="la" altLang="ko-KR" sz="2800">
                <a:solidFill>
                  <a:schemeClr val="tx1">
                    <a:lumMod val="65000"/>
                    <a:lumOff val="35000"/>
                  </a:schemeClr>
                </a:solidFill>
              </a:rPr>
              <a:t>Accusavit hominem malum.</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③ </a:t>
            </a:r>
            <a:r xmlns:a="http://schemas.openxmlformats.org/drawingml/2006/main">
              <a:rPr lang="la" altLang="ko-KR" sz="2800">
                <a:solidFill>
                  <a:schemeClr val="tx1">
                    <a:lumMod val="65000"/>
                    <a:lumOff val="35000"/>
                  </a:schemeClr>
                </a:solidFill>
              </a:rPr>
              <a:t>Postulavit pro suo remissione.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orabat </a:t>
            </a:r>
            <a:r xmlns:a="http://schemas.openxmlformats.org/drawingml/2006/main">
              <a:rPr lang="la" altLang="ko-KR" sz="2800">
                <a:solidFill>
                  <a:schemeClr val="tx1">
                    <a:lumMod val="65000"/>
                    <a:lumOff val="35000"/>
                  </a:schemeClr>
                </a:solidFill>
              </a:rPr>
              <a:t>et hymnos canebat.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rgbClr val="ff0000"/>
                </a:solidFill>
              </a:rPr>
              <a:t>Evangelium </a:t>
            </a:r>
            <a:r xmlns:a="http://schemas.openxmlformats.org/drawingml/2006/main">
              <a:rPr lang="la" altLang="ko-KR" sz="2800">
                <a:solidFill>
                  <a:srgbClr val="ff0000"/>
                </a:solidFill>
              </a:rPr>
              <a:t>Iesu praedicavit.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la" altLang="ko-KR" sz="3600"/>
              <a:t>Paulus respondit: "Breve tempus vel diu-precor Deum, ut non solum vos, sed omnes, qui audiunt me hodie, fiant id quod sum, exceptis vinculis istis."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Actus Apostolorum</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26: cap.</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a" altLang="ko-KR" b="1">
                <a:solidFill>
                  <a:schemeClr val="tx1">
                    <a:lumMod val="50000"/>
                    <a:lumOff val="50000"/>
                  </a:schemeClr>
                </a:solidFill>
              </a:rPr>
              <a:t>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Navis mergitur!</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la" altLang="ko-KR" sz="3600"/>
              <a:t>et dixit: Noli timere, Paule. apud Caesarem es reum ; et donavit vobis Deus animas omnium qui navigant tecum.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Actus Apostolorum</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27;</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Paulus cum aliis captivis Romam adductus est.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Sed navis periclitabatur propter typhonium. Contremuerunt omnes timore.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Paulus oravit Deum et nuntiavit populo. "Noli timere. Deus dixit nemo moriturum."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Et vox de nube dixit: Hic est Filius meus, quem amo; cum eo acquiesco. ipsum audite!"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Navis demersa est, sed, ut Paulus dixit, omnes in insula sine morte homines possent.</a:t>
            </a:r>
            <a:r xmlns:a="http://schemas.openxmlformats.org/drawingml/2006/main">
              <a:rPr lang="la"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Paulus in insula praedicavit Iesum et dedit gloriam Deo.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la" altLang="ko-KR" sz="3200">
                <a:solidFill>
                  <a:schemeClr val="tx1">
                    <a:lumMod val="65000"/>
                    <a:lumOff val="35000"/>
                  </a:schemeClr>
                </a:solidFill>
              </a:rPr>
              <a:t>Paulus oravit hortatusque est alios etiam in tempore discriminis cum navis demersura esset.</a:t>
            </a:r>
            <a:r xmlns:a="http://schemas.openxmlformats.org/drawingml/2006/main">
              <a:rPr lang="la" altLang="en-US" sz="3200">
                <a:solidFill>
                  <a:schemeClr val="tx1">
                    <a:lumMod val="65000"/>
                    <a:lumOff val="35000"/>
                  </a:schemeClr>
                </a:solidFill>
              </a:rPr>
              <a:t> </a:t>
            </a:r>
            <a:r xmlns:a="http://schemas.openxmlformats.org/drawingml/2006/main">
              <a:rPr lang="la" altLang="ko-KR" sz="3200">
                <a:solidFill>
                  <a:schemeClr val="tx1">
                    <a:lumMod val="65000"/>
                    <a:lumOff val="35000"/>
                  </a:schemeClr>
                </a:solidFill>
              </a:rPr>
              <a:t>Ad extremum omnes salvati sunt;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a" altLang="ko-KR" sz="3200">
                <a:solidFill>
                  <a:schemeClr val="tx1">
                    <a:lumMod val="65000"/>
                    <a:lumOff val="35000"/>
                  </a:schemeClr>
                </a:solidFill>
              </a:rPr>
              <a:t>sicut et Paulus dixit.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a" altLang="ko-KR" sz="3200">
                <a:solidFill>
                  <a:schemeClr val="tx1">
                    <a:lumMod val="65000"/>
                    <a:lumOff val="35000"/>
                  </a:schemeClr>
                </a:solidFill>
              </a:rPr>
              <a:t>In populo Dei sunt responsabiles voluntatem Dei orando mundo tradendi et evangelio salutis Dei.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la" altLang="ko-KR" sz="3200"/>
              <a:t>Quis est Iesus?</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rgbClr val="0070c0"/>
                </a:solidFill>
              </a:rPr>
              <a:t>Iesus est.</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chemeClr val="tx1">
                    <a:lumMod val="65000"/>
                    <a:lumOff val="35000"/>
                  </a:schemeClr>
                </a:solidFill>
              </a:rPr>
              <a:t>Iesus est dominus omnis vitae in mundo. Nihil sine eius licentia decedit.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Quid fecit Paulus cum typhoni navis occurrit?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① </a:t>
            </a:r>
            <a:r xmlns:a="http://schemas.openxmlformats.org/drawingml/2006/main">
              <a:rPr lang="la" altLang="ko-KR" sz="2800">
                <a:solidFill>
                  <a:schemeClr val="tx1">
                    <a:lumMod val="65000"/>
                    <a:lumOff val="35000"/>
                  </a:schemeClr>
                </a:solidFill>
              </a:rPr>
              <a:t>Clamavit.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② </a:t>
            </a:r>
            <a:r xmlns:a="http://schemas.openxmlformats.org/drawingml/2006/main">
              <a:rPr lang="la" altLang="ko-KR" sz="2800">
                <a:solidFill>
                  <a:schemeClr val="tx1">
                    <a:lumMod val="65000"/>
                    <a:lumOff val="35000"/>
                  </a:schemeClr>
                </a:solidFill>
              </a:rPr>
              <a:t>In mare desiluit.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③ </a:t>
            </a:r>
            <a:r xmlns:a="http://schemas.openxmlformats.org/drawingml/2006/main">
              <a:rPr lang="la" altLang="ko-KR" sz="2800">
                <a:solidFill>
                  <a:schemeClr val="tx1">
                    <a:lumMod val="65000"/>
                    <a:lumOff val="35000"/>
                  </a:schemeClr>
                </a:solidFill>
              </a:rPr>
              <a:t>Contra gubernatorem pugnavit.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Oravit </a:t>
            </a:r>
            <a:r xmlns:a="http://schemas.openxmlformats.org/drawingml/2006/main">
              <a:rPr lang="la" altLang="ko-KR" sz="2800">
                <a:solidFill>
                  <a:schemeClr val="tx1">
                    <a:lumMod val="65000"/>
                    <a:lumOff val="35000"/>
                  </a:schemeClr>
                </a:solidFill>
              </a:rPr>
              <a:t>Deum.</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rgbClr val="ff0000"/>
                </a:solidFill>
              </a:rPr>
              <a:t>Oravit </a:t>
            </a:r>
            <a:r xmlns:a="http://schemas.openxmlformats.org/drawingml/2006/main">
              <a:rPr lang="la" altLang="ko-KR" sz="2800">
                <a:solidFill>
                  <a:srgbClr val="ff0000"/>
                </a:solidFill>
              </a:rPr>
              <a:t>Deum.</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la" altLang="ko-KR" sz="3600"/>
              <a:t>et dixit: Noli timere, Paule. apud Caesarem es reum ; et donavit vobis Deus animas omnium qui navigant tecum.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Actus Apostolorum</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27;</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la" altLang="ko-KR" b="1">
                <a:solidFill>
                  <a:schemeClr val="tx1">
                    <a:lumMod val="50000"/>
                    <a:lumOff val="50000"/>
                  </a:schemeClr>
                </a:solidFill>
              </a:rPr>
              <a:t>98 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Pauli ad Onesimum</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la" altLang="ko-KR" sz="3600"/>
              <a:t>Obsecro te pro filio meo Onesimo, qui factus est mihi filius in vinculis.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Philemon</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Onesimus servus erat Philemonis. At ille iniussu domini Romam rapuit.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Onesimus occurrit Paulo, qui Romae inclusus est. Evangelium praedicavit ei Paulus, et venit credere in Iesum.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Quibus auditis perterriti procumbunt in terram. Dicit ei Jesus : Noli timere. Levantes autem oculos suos neminem viderunt nisi Iesum.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Paulus Onesimo dixit ut reverteretur ad Philemonem dominum suum et veniam peteret. Paulus autem dixit Onesimo vivere in Iesum Christum.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Anxius erat Onesimus. quia tunc fugit servus a domino suo necatus est.</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Paulus scripsit epistolam ad Onesimum ad dominum suum Philemonem, ut sibi ignosceret. Haec epistula est Philemon in Bibliis.</a:t>
            </a:r>
            <a:r xmlns:a="http://schemas.openxmlformats.org/drawingml/2006/main">
              <a:rPr lang="l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la" altLang="ko-KR" sz="3200">
                <a:solidFill>
                  <a:schemeClr val="tx1">
                    <a:lumMod val="65000"/>
                    <a:lumOff val="35000"/>
                  </a:schemeClr>
                </a:solidFill>
              </a:rPr>
              <a:t>Paulus fractam necessitudinem inter Onesim et Philemonem retexit. Onesimus veniam petit a Philemon, et Philemon Onesimum indulsit.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a" altLang="ko-KR" sz="3200">
                <a:solidFill>
                  <a:schemeClr val="tx1">
                    <a:lumMod val="65000"/>
                    <a:lumOff val="35000"/>
                  </a:schemeClr>
                </a:solidFill>
              </a:rPr>
              <a:t>Postulandum est veniam, si quid peccavimus.</a:t>
            </a:r>
            <a:r xmlns:a="http://schemas.openxmlformats.org/drawingml/2006/main">
              <a:rPr lang="la" altLang="en-US" sz="3200">
                <a:solidFill>
                  <a:schemeClr val="tx1">
                    <a:lumMod val="65000"/>
                    <a:lumOff val="35000"/>
                  </a:schemeClr>
                </a:solidFill>
              </a:rPr>
              <a:t> </a:t>
            </a:r>
            <a:r xmlns:a="http://schemas.openxmlformats.org/drawingml/2006/main">
              <a:rPr lang="la" altLang="ko-KR" sz="3200">
                <a:solidFill>
                  <a:schemeClr val="tx1">
                    <a:lumMod val="65000"/>
                    <a:lumOff val="35000"/>
                  </a:schemeClr>
                </a:solidFill>
              </a:rPr>
              <a:t>Et si quis nobis aliquid peccavit, nos illis ignoscere debemus.</a:t>
            </a:r>
            <a:r xmlns:a="http://schemas.openxmlformats.org/drawingml/2006/main">
              <a:rPr lang="la" altLang="en-US" sz="3200">
                <a:solidFill>
                  <a:schemeClr val="tx1">
                    <a:lumMod val="65000"/>
                    <a:lumOff val="35000"/>
                  </a:schemeClr>
                </a:solidFill>
              </a:rPr>
              <a:t> </a:t>
            </a:r>
            <a:r xmlns:a="http://schemas.openxmlformats.org/drawingml/2006/main">
              <a:rPr lang="la" altLang="ko-KR" sz="3200">
                <a:solidFill>
                  <a:schemeClr val="tx1">
                    <a:lumMod val="65000"/>
                    <a:lumOff val="35000"/>
                  </a:schemeClr>
                </a:solidFill>
              </a:rPr>
              <a:t>Hoc est quod homines in Iesum Christum credunt.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la" altLang="ko-KR" sz="3200"/>
              <a:t>Quis est Iesus?</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chemeClr val="tx1">
                    <a:lumMod val="65000"/>
                    <a:lumOff val="35000"/>
                  </a:schemeClr>
                </a:solidFill>
              </a:rPr>
              <a:t>Iesus pacem et reconciliationem affert ubi rixae et certamina sunt.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Quis Romae Onesimus convenit, cum Philemon a domino suo aufugerat?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Peter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John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Barnabas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Paul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rgbClr val="ff0000"/>
                </a:solidFill>
              </a:rPr>
              <a:t>Paul </a:t>
            </a:r>
            <a:r xmlns:a="http://schemas.openxmlformats.org/drawingml/2006/main">
              <a:rPr lang="la" altLang="ko-KR" sz="2800">
                <a:solidFill>
                  <a:srgbClr val="ff0000"/>
                </a:solidFill>
              </a:rPr>
              <a:t>_</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la" altLang="ko-KR" sz="3600"/>
              <a:t>Obsecro te pro filio meo Onesimo, qui factus est mihi filius in vinculis.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Philemon</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a" altLang="ko-KR" b="1">
                <a:solidFill>
                  <a:schemeClr val="tx1">
                    <a:lumMod val="50000"/>
                    <a:lumOff val="50000"/>
                  </a:schemeClr>
                </a:solidFill>
              </a:rPr>
              <a:t>99 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Timotheus, discipulus Pauli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la" altLang="ko-KR" sz="3600"/>
              <a:t>Admonitus sincerae fidei tuae, quae prius in avia tua Loide et in matre Eunice vixerat, et nunc in te quoque vivit, persuasus sum.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2Thimothy</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4:</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Paulus discipulus erat nomine Timotheus. Timotheus fuit missionarius cum Paulo, quia puer erat.</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la" sz="3200">
                <a:solidFill>
                  <a:schemeClr val="tx1">
                    <a:lumMod val="65000"/>
                    <a:lumOff val="35000"/>
                  </a:schemeClr>
                </a:solidFill>
              </a:rPr>
              <a:t>Homo quidam erat qui duos filios habebat. Secundus filius a patre rogat ut sibi portionem bonorum in antecessum daret.</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Hodierna lectio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la" sz="3600">
                <a:solidFill>
                  <a:schemeClr val="tx1">
                    <a:lumMod val="65000"/>
                    <a:lumOff val="35000"/>
                  </a:schemeClr>
                </a:solidFill>
              </a:rPr>
              <a:t>Forma humana in hac terra erat Iesus, sed est etiam Deus.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a" sz="3600">
                <a:solidFill>
                  <a:schemeClr val="tx1">
                    <a:lumMod val="65000"/>
                    <a:lumOff val="35000"/>
                  </a:schemeClr>
                </a:solidFill>
              </a:rPr>
              <a:t>Sicut praecepit Deus discipulis suis in monte,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a" sz="3600">
                <a:solidFill>
                  <a:schemeClr val="tx1">
                    <a:lumMod val="65000"/>
                    <a:lumOff val="35000"/>
                  </a:schemeClr>
                </a:solidFill>
              </a:rPr>
              <a:t>oportet credere in Jesum ut Filium Dei, et eum diligenter auscultare.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Paulus, qui erat in carcere, sciebat se esse moriturum, et scripsit epistolam Timotheo carissimo suo discipulo.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Epistola dixit quomodo timotheum credentes doceat tamquam ministrum ecclesie.</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Timothei et credentes epistolam Pauli legunt, et decreverunt fidem non amittere usque ad finem etiam in persecutione.</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Ita fides Pauli tradita est ad Timotheum discipulum eius et iterum in ecclesias.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la" altLang="ko-KR" sz="3600">
                <a:solidFill>
                  <a:schemeClr val="tx1">
                    <a:lumMod val="65000"/>
                    <a:lumOff val="35000"/>
                  </a:schemeClr>
                </a:solidFill>
              </a:rPr>
              <a:t>Gratias evangelistas, qui nobis annuntiaverunt evangelium et doctores, qui docuerunt nos verbum Dei, fides nostra et ecclesia nostra creverunt.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a" altLang="ko-KR" sz="3600">
                <a:solidFill>
                  <a:schemeClr val="tx1">
                    <a:lumMod val="65000"/>
                    <a:lumOff val="35000"/>
                  </a:schemeClr>
                </a:solidFill>
              </a:rPr>
              <a:t>Nunc fidem habemus eruendam, et docemus eos verbum Dei, quod didicimus.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a" altLang="ko-KR" sz="3200"/>
              <a:t>Quis est Iesus?</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rgbClr val="0070c0"/>
                </a:solidFill>
              </a:rPr>
              <a:t>Iesus est.</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chemeClr val="tx1">
                    <a:lumMod val="65000"/>
                    <a:lumOff val="35000"/>
                  </a:schemeClr>
                </a:solidFill>
              </a:rPr>
              <a:t>Iesus resurrexit et vivit in aeternum, cum ecclesiis et credentibus in eum.</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Ad quem epistolam Paulus scribebat, ut propinquante die obitus sui?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Luc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Mark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Timotheum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Silas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rgbClr val="ff0000"/>
                </a:solidFill>
              </a:rPr>
              <a:t>Timotheum </a:t>
            </a:r>
            <a:r xmlns:a="http://schemas.openxmlformats.org/drawingml/2006/main">
              <a:rPr lang="la" altLang="ko-KR" sz="2800">
                <a:solidFill>
                  <a:srgbClr val="ff0000"/>
                </a:solidFill>
              </a:rPr>
              <a:t>_</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la" altLang="ko-KR" sz="3600"/>
              <a:t>Admonitus sincerae fidei tuae, quae prius in avia tua Loide et in matre Eunice vixerat, et nunc in te quoque vivit, persuasus sum.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2Thimothy</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4:</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a" altLang="ko-KR" b="1">
                <a:solidFill>
                  <a:schemeClr val="tx1">
                    <a:lumMod val="50000"/>
                    <a:lumOff val="50000"/>
                  </a:schemeClr>
                </a:solidFill>
              </a:rPr>
              <a:t>100 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Ioannes Vidit Prodigiosus Visus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la" altLang="ko-KR" sz="3600"/>
              <a:t>dicit qui testimonium perhibet istorum etiam venio cito Amen. Veni, Domine Jesu.</a:t>
            </a:r>
            <a:endParaRPr xmlns:a="http://schemas.openxmlformats.org/drawingml/2006/main" lang="en-US" altLang="ko-KR" sz="3600"/>
          </a:p>
          <a:p>
            <a:pPr xmlns:a="http://schemas.openxmlformats.org/drawingml/2006/main" lvl="0">
              <a:defRPr/>
            </a:pPr>
            <a:r xmlns:a="http://schemas.openxmlformats.org/drawingml/2006/main">
              <a:rPr lang="la"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Apocalypsis</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22: cap.</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la" sz="3200"/>
              <a:t>Quis est Iesus?</a:t>
            </a:r>
            <a:r xmlns:a="http://schemas.openxmlformats.org/drawingml/2006/main">
              <a:rPr altLang="en-US" lang="l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a" sz="3600">
                <a:solidFill>
                  <a:srgbClr val="0070c0"/>
                </a:solidFill>
              </a:rPr>
              <a:t>Iesus 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a" sz="3600">
                <a:solidFill>
                  <a:schemeClr val="tx1">
                    <a:lumMod val="65000"/>
                    <a:lumOff val="35000"/>
                  </a:schemeClr>
                </a:solidFill>
              </a:rPr>
              <a:t>Iesus est qui pulchre lucet specie gloriosa.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Persecutio ecclesiae in dies peior ac peior facta est. Omnes discipuli ejus fidem servantes martirizati sunt, et Johannes solus Patmos clausus est.</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Quodam die audivit vocem magnam sicut tubam, quae dixit "Scribe in libro quod vides et mitte septem ecclesiis."</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Vidit etiam Ioannes Iesum. Jesus erat imago regis, qui habebat omnem potestatem mundi.</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Ioannes vidit caelum novum et terram novam, quae ventura est. Nihil mali erit, nulla tristitia, et felicitas semper erit apud Deum.</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Johannes autem scripsit universas visiones, et scripsit ecclesiis. "Serva fidem tuam, quia Dominus iterum veniet." Hic est liber novissimus Bibliorum Apocalypsis</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Hodierna lectio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la" altLang="ko-KR" sz="3200">
                <a:solidFill>
                  <a:schemeClr val="tx1">
                    <a:lumMod val="65000"/>
                    <a:lumOff val="35000"/>
                  </a:schemeClr>
                </a:solidFill>
              </a:rPr>
              <a:t>Iesus iterum in hanc terram veniet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a" altLang="ko-KR" sz="3200">
                <a:solidFill>
                  <a:schemeClr val="tx1">
                    <a:lumMod val="65000"/>
                    <a:lumOff val="35000"/>
                  </a:schemeClr>
                </a:solidFill>
              </a:rPr>
              <a:t>ut iudex aliquando.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a" altLang="ko-KR" sz="3200">
                <a:solidFill>
                  <a:schemeClr val="tx1">
                    <a:lumMod val="65000"/>
                    <a:lumOff val="35000"/>
                  </a:schemeClr>
                </a:solidFill>
              </a:rPr>
              <a:t>tunc illi qui non crediderunt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a" altLang="ko-KR" sz="3200">
                <a:solidFill>
                  <a:schemeClr val="tx1">
                    <a:lumMod val="65000"/>
                    <a:lumOff val="35000"/>
                  </a:schemeClr>
                </a:solidFill>
              </a:rPr>
              <a:t>per Iesum Christum pati in aeternum;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a" altLang="ko-KR" sz="3200">
                <a:solidFill>
                  <a:schemeClr val="tx1">
                    <a:lumMod val="65000"/>
                    <a:lumOff val="35000"/>
                  </a:schemeClr>
                </a:solidFill>
              </a:rPr>
              <a:t>Qui credunt in Iesum fruentur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a" altLang="ko-KR" sz="3200">
                <a:solidFill>
                  <a:schemeClr val="tx1">
                    <a:lumMod val="65000"/>
                    <a:lumOff val="35000"/>
                  </a:schemeClr>
                </a:solidFill>
              </a:rPr>
              <a:t>Vita aeterna cum beatitudine.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a" altLang="ko-KR" sz="3200">
                <a:solidFill>
                  <a:schemeClr val="tx1">
                    <a:lumMod val="65000"/>
                    <a:lumOff val="35000"/>
                  </a:schemeClr>
                </a:solidFill>
              </a:rPr>
              <a:t>Exspectas Iesum ut iterum venturus sit?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a" altLang="ko-KR" sz="3200">
                <a:solidFill>
                  <a:schemeClr val="tx1">
                    <a:lumMod val="65000"/>
                    <a:lumOff val="35000"/>
                  </a:schemeClr>
                </a:solidFill>
              </a:rPr>
              <a:t>Spem illam amittere non debemus, fidem debemus servare in hac terra usque ad finem</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la" altLang="ko-KR" sz="3200"/>
              <a:t>Quis est Iesus?</a:t>
            </a:r>
            <a:r xmlns:a="http://schemas.openxmlformats.org/drawingml/2006/main">
              <a:rPr lang="l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la" altLang="ko-KR" sz="3600">
                <a:solidFill>
                  <a:schemeClr val="tx1">
                    <a:lumMod val="65000"/>
                    <a:lumOff val="35000"/>
                  </a:schemeClr>
                </a:solidFill>
              </a:rPr>
              <a:t>Iesus in hanc terram redibit rex, omnia iudicat et omnia reget in saecula.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Hodie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Quod nomen est insulae in qua clausus est discipulus Iohanni?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Malta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Hawaii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Kittim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chemeClr val="tx1">
                    <a:lumMod val="65000"/>
                    <a:lumOff val="35000"/>
                  </a:schemeClr>
                </a:solidFill>
              </a:rPr>
              <a:t>Patmos </a:t>
            </a:r>
            <a:r xmlns:a="http://schemas.openxmlformats.org/drawingml/2006/main">
              <a:rPr lang="la"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a" altLang="en-US" sz="2800">
                <a:solidFill>
                  <a:srgbClr val="ff0000"/>
                </a:solidFill>
              </a:rPr>
              <a:t>Patmos </a:t>
            </a:r>
            <a:r xmlns:a="http://schemas.openxmlformats.org/drawingml/2006/main">
              <a:rPr lang="la" altLang="ko-KR" sz="2800">
                <a:solidFill>
                  <a:srgbClr val="ff0000"/>
                </a:solidFill>
              </a:rPr>
              <a:t>_</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la" altLang="ko-KR" sz="4000"/>
              <a:t>Verbum hodie</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la" altLang="ko-KR" sz="3600"/>
              <a:t>dicit qui testimonium perhibet istorum etiam venio cito Amen. Veni, Domine Jesu.</a:t>
            </a:r>
            <a:endParaRPr xmlns:a="http://schemas.openxmlformats.org/drawingml/2006/main" lang="en-US" altLang="ko-KR" sz="3600"/>
          </a:p>
          <a:p>
            <a:pPr xmlns:a="http://schemas.openxmlformats.org/drawingml/2006/main" lvl="0">
              <a:defRPr/>
            </a:pPr>
            <a:r xmlns:a="http://schemas.openxmlformats.org/drawingml/2006/main">
              <a:rPr lang="la"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a" altLang="ko-KR" sz="2800">
                <a:solidFill>
                  <a:schemeClr val="tx1">
                    <a:lumMod val="65000"/>
                    <a:lumOff val="35000"/>
                  </a:schemeClr>
                </a:solidFill>
              </a:rPr>
              <a:t>Apocalypsis</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22: cap.</a:t>
            </a:r>
            <a:r xmlns:a="http://schemas.openxmlformats.org/drawingml/2006/main">
              <a:rPr lang="la" altLang="en-US" sz="2800">
                <a:solidFill>
                  <a:schemeClr val="tx1">
                    <a:lumMod val="65000"/>
                    <a:lumOff val="35000"/>
                  </a:schemeClr>
                </a:solidFill>
              </a:rPr>
              <a:t> </a:t>
            </a:r>
            <a:r xmlns:a="http://schemas.openxmlformats.org/drawingml/2006/main">
              <a:rPr lang="la"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Hodiernae</a:t>
            </a:r>
            <a:r xmlns:a="http://schemas.openxmlformats.org/drawingml/2006/main">
              <a:rPr altLang="en-US" lang="la" sz="4000">
                <a:solidFill>
                  <a:srgbClr val="ff0000"/>
                </a:solidFill>
              </a:rPr>
              <a:t> </a:t>
            </a:r>
            <a:r xmlns:a="http://schemas.openxmlformats.org/drawingml/2006/main">
              <a:rPr altLang="ko-KR" lang="la"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a" sz="3200">
                <a:solidFill>
                  <a:schemeClr val="tx1">
                    <a:lumMod val="65000"/>
                    <a:lumOff val="35000"/>
                  </a:schemeClr>
                </a:solidFill>
              </a:rPr>
              <a:t>Quis non vidit Transfigurationem Jesu?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Peter </a:t>
            </a:r>
            <a:r xmlns:a="http://schemas.openxmlformats.org/drawingml/2006/main">
              <a:rPr altLang="ko-KR" lang="la"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James </a:t>
            </a:r>
            <a:r xmlns:a="http://schemas.openxmlformats.org/drawingml/2006/main">
              <a:rPr altLang="ko-KR" lang="la"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John </a:t>
            </a:r>
            <a:r xmlns:a="http://schemas.openxmlformats.org/drawingml/2006/main">
              <a:rPr altLang="ko-KR" lang="la"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Thomas </a:t>
            </a:r>
            <a:r xmlns:a="http://schemas.openxmlformats.org/drawingml/2006/main">
              <a:rPr altLang="ko-KR" lang="la"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rgbClr val="ff0000"/>
                </a:solidFill>
              </a:rPr>
              <a:t>Thomas </a:t>
            </a:r>
            <a:r xmlns:a="http://schemas.openxmlformats.org/drawingml/2006/main">
              <a:rPr altLang="ko-KR" lang="la" sz="2800">
                <a:solidFill>
                  <a:srgbClr val="ff0000"/>
                </a:solidFill>
              </a:rPr>
              <a:t>_</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Verbum hodie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la" sz="3600"/>
              <a:t>Ibi transfiguratus est ante eos. Et resplenduit facies ejus sicut sol: vestimenta autem ejus facta sunt alba sicut nix.</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a" sz="2800">
                <a:solidFill>
                  <a:schemeClr val="tx1">
                    <a:lumMod val="65000"/>
                    <a:lumOff val="35000"/>
                  </a:schemeClr>
                </a:solidFill>
              </a:rPr>
              <a:t>Matthaeus</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17:</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a" altLang="ko-KR" b="1">
                <a:solidFill>
                  <a:schemeClr val="tx1">
                    <a:lumMod val="50000"/>
                    <a:lumOff val="50000"/>
                  </a:schemeClr>
                </a:solidFill>
              </a:rPr>
              <a:t>75 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a" altLang="ko-KR" sz="4400"/>
              <a:t>Jesus</a:t>
            </a:r>
            <a:r xmlns:a="http://schemas.openxmlformats.org/drawingml/2006/main">
              <a:rPr lang="la" altLang="en-US" sz="4400"/>
              <a:t> </a:t>
            </a:r>
            <a:r xmlns:a="http://schemas.openxmlformats.org/drawingml/2006/main">
              <a:rPr lang="la" altLang="ko-KR" sz="4400"/>
              <a:t>Amores Liberi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Verbum hodie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la" sz="3600"/>
              <a:t>Videns autem Jesus, indignatus est. Quibus ille ait: « Sinite parvulos venire ad me, et nolite eos prohibere ad me: talibus enim est regnum Dei.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a" sz="2800">
                <a:solidFill>
                  <a:schemeClr val="tx1">
                    <a:lumMod val="65000"/>
                    <a:lumOff val="35000"/>
                  </a:schemeClr>
                </a:solidFill>
              </a:rPr>
              <a:t>Mark</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Parentis filium suum ad Jesum deduxit ut benediceretur a Jesu.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Tunc increpaverunt eum discipuli Iesu. "Quomodo audes puerum tuum ad Iesum adducere?"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Quod cum vidisset Jesus, dixit: Iratus est Dominus.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"Noli prohibere pueri venire ad me. Regnum Dei talibus pueris competit.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la" sz="3200">
                <a:solidFill>
                  <a:schemeClr val="tx1">
                    <a:lumMod val="65000"/>
                    <a:lumOff val="35000"/>
                  </a:schemeClr>
                </a:solidFill>
              </a:rPr>
              <a:t>Sed filius omnia sua in longinqua regione miserabilis factus est.</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“Quisquis non receperit regnum Dei velut parvulus, non intrabit in illud.” Et accipiens parvulos in ulnas posuit super eos manus suas et benedixit eis.</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Hodierna lectio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la" sz="3600">
                <a:solidFill>
                  <a:schemeClr val="tx1">
                    <a:lumMod val="65000"/>
                    <a:lumOff val="35000"/>
                  </a:schemeClr>
                </a:solidFill>
              </a:rPr>
              <a:t>Iesus dixit regnum Dei talibus pueris esse.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a" sz="3600">
                <a:solidFill>
                  <a:schemeClr val="tx1">
                    <a:lumMod val="65000"/>
                    <a:lumOff val="35000"/>
                  </a:schemeClr>
                </a:solidFill>
              </a:rPr>
              <a:t>Fiamus etiam pueri, qui Deum amant et Iesum oboediunt, puro, honesto, permanente;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a" sz="3600">
                <a:solidFill>
                  <a:schemeClr val="tx1">
                    <a:lumMod val="65000"/>
                    <a:lumOff val="35000"/>
                  </a:schemeClr>
                </a:solidFill>
              </a:rPr>
              <a:t>verumque cor puerile.</a:t>
            </a:r>
            <a:r xmlns:a="http://schemas.openxmlformats.org/drawingml/2006/main">
              <a:rPr altLang="en-US" lang="la"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a" sz="3200"/>
              <a:t>Quis est Iesus?</a:t>
            </a:r>
            <a:r xmlns:a="http://schemas.openxmlformats.org/drawingml/2006/main">
              <a:rPr altLang="en-US" lang="l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a" sz="3600">
                <a:solidFill>
                  <a:srgbClr val="0070c0"/>
                </a:solidFill>
              </a:rPr>
              <a:t>Jesus</a:t>
            </a:r>
            <a:r xmlns:a="http://schemas.openxmlformats.org/drawingml/2006/main">
              <a:rPr altLang="en-US" lang="la" sz="3600">
                <a:solidFill>
                  <a:srgbClr val="0070c0"/>
                </a:solidFill>
              </a:rPr>
              <a:t> </a:t>
            </a:r>
            <a:r xmlns:a="http://schemas.openxmlformats.org/drawingml/2006/main">
              <a:rPr altLang="ko-KR" lang="la" sz="3600">
                <a:solidFill>
                  <a:srgbClr val="0070c0"/>
                </a:solidFill>
              </a:rPr>
              <a:t>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a" sz="3600">
                <a:solidFill>
                  <a:schemeClr val="tx1">
                    <a:lumMod val="65000"/>
                    <a:lumOff val="35000"/>
                  </a:schemeClr>
                </a:solidFill>
              </a:rPr>
              <a:t>Iesus est qui amat, valores et filios benedicit.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Hodie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a" sz="3200">
                <a:solidFill>
                  <a:schemeClr val="tx1">
                    <a:lumMod val="65000"/>
                    <a:lumOff val="35000"/>
                  </a:schemeClr>
                </a:solidFill>
              </a:rPr>
              <a:t>Quid fecerunt discipuli cum pueri tentabant ire ad Iesum?</a:t>
            </a:r>
            <a:r xmlns:a="http://schemas.openxmlformats.org/drawingml/2006/main">
              <a:rPr altLang="en-US" lang="l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Libenter </a:t>
            </a:r>
            <a:r xmlns:a="http://schemas.openxmlformats.org/drawingml/2006/main">
              <a:rPr altLang="ko-KR" lang="la" sz="2800">
                <a:solidFill>
                  <a:schemeClr val="tx1">
                    <a:lumMod val="65000"/>
                    <a:lumOff val="35000"/>
                  </a:schemeClr>
                </a:solidFill>
              </a:rPr>
              <a:t>eos exceperunt.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Et </a:t>
            </a:r>
            <a:r xmlns:a="http://schemas.openxmlformats.org/drawingml/2006/main">
              <a:rPr altLang="ko-KR" lang="la" sz="2800">
                <a:solidFill>
                  <a:schemeClr val="tx1">
                    <a:lumMod val="65000"/>
                    <a:lumOff val="35000"/>
                  </a:schemeClr>
                </a:solidFill>
              </a:rPr>
              <a:t>comminabantur eis ne iret ad Jesum.</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Et </a:t>
            </a:r>
            <a:r xmlns:a="http://schemas.openxmlformats.org/drawingml/2006/main">
              <a:rPr altLang="ko-KR" lang="la" sz="2800">
                <a:solidFill>
                  <a:schemeClr val="tx1">
                    <a:lumMod val="65000"/>
                    <a:lumOff val="35000"/>
                  </a:schemeClr>
                </a:solidFill>
              </a:rPr>
              <a:t>introduxerunt pueros ad Iesum</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Et </a:t>
            </a:r>
            <a:r xmlns:a="http://schemas.openxmlformats.org/drawingml/2006/main">
              <a:rPr altLang="ko-KR" lang="la" sz="2800">
                <a:solidFill>
                  <a:schemeClr val="tx1">
                    <a:lumMod val="65000"/>
                    <a:lumOff val="35000"/>
                  </a:schemeClr>
                </a:solidFill>
              </a:rPr>
              <a:t>dabant eis escas, et remiserunt eos in domum suam.</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rgbClr val="ff0000"/>
                </a:solidFill>
              </a:rPr>
              <a:t>Et </a:t>
            </a:r>
            <a:r xmlns:a="http://schemas.openxmlformats.org/drawingml/2006/main">
              <a:rPr altLang="ko-KR" lang="la" sz="2800">
                <a:solidFill>
                  <a:srgbClr val="ff0000"/>
                </a:solidFill>
              </a:rPr>
              <a:t>comminabantur eis ne iret ad Jesum.</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Verbum hodie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la" sz="3600"/>
              <a:t>Videns autem Jesus, indignatus est. Quibus ille ait: « Sinite parvulos venire ad me, et nolite eos prohibere ad me: talibus enim est regnum Dei.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a" sz="2800">
                <a:solidFill>
                  <a:schemeClr val="tx1">
                    <a:lumMod val="65000"/>
                    <a:lumOff val="35000"/>
                  </a:schemeClr>
                </a:solidFill>
              </a:rPr>
              <a:t>Mark</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la" altLang="ko-KR" b="1">
                <a:solidFill>
                  <a:schemeClr val="tx1">
                    <a:lumMod val="50000"/>
                    <a:lumOff val="50000"/>
                  </a:schemeClr>
                </a:solidFill>
              </a:rPr>
              <a:t>Verbum Dei, 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a" altLang="ko-KR" sz="4400"/>
              <a:t>Iesus caecum sanavit, Bartimaeus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Verbum hodie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la" sz="3600"/>
              <a:t>" Vade," inquit, "fides tua te salvam fecit." Et confestim vidit et sequebatur Iesum in via.</a:t>
            </a:r>
            <a:endParaRPr xmlns:a="http://schemas.openxmlformats.org/drawingml/2006/main" altLang="ko-KR" lang="en-US" sz="3600"/>
          </a:p>
          <a:p>
            <a:pPr xmlns:a="http://schemas.openxmlformats.org/drawingml/2006/main" lvl="0">
              <a:defRPr/>
            </a:pPr>
            <a:r xmlns:a="http://schemas.openxmlformats.org/drawingml/2006/main">
              <a:rPr altLang="ko-KR" lang="la"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la"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a" sz="2800">
                <a:solidFill>
                  <a:schemeClr val="tx1">
                    <a:lumMod val="65000"/>
                    <a:lumOff val="35000"/>
                  </a:schemeClr>
                </a:solidFill>
              </a:rPr>
              <a:t>Mark</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10:</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Cum venit Iesus Iericho, caecus Bartimaeus sedebat secus viam mendicans.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Qui cum audisset quia Jesus est Nazarenus, cœpit clamare : Jesu, fili David, miserere mei.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la" altLang="ko-KR" sz="3000">
                <a:solidFill>
                  <a:schemeClr val="tx1">
                    <a:lumMod val="65000"/>
                    <a:lumOff val="35000"/>
                  </a:schemeClr>
                </a:solidFill>
              </a:rPr>
              <a:t>vocavit Jesus Bartimæum. "Quid tibi vis faciam?" Interrogavit eum Jesus. Caecus dixit: «Rabbi, videre volo».</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la" sz="2800">
                <a:solidFill>
                  <a:schemeClr val="tx1">
                    <a:lumMod val="65000"/>
                    <a:lumOff val="35000"/>
                  </a:schemeClr>
                </a:solidFill>
              </a:rPr>
              <a:t>Filius miserior servi factus est in domo patris.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la" sz="2800">
                <a:solidFill>
                  <a:schemeClr val="tx1">
                    <a:lumMod val="65000"/>
                    <a:lumOff val="35000"/>
                  </a:schemeClr>
                </a:solidFill>
              </a:rPr>
              <a:t>Reversus autem oravit patrem suum, ut acciperet eum in unum de servis suis.</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"Abi," inquit Jesus, "fides tua te salvam fecit." Confestim visum.</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"Gratias tibi ago, Iesu!" Bartimaeus sequebatur Iesum qui uideat.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Hodierna lectio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la" sz="3600">
                <a:solidFill>
                  <a:schemeClr val="tx1">
                    <a:lumMod val="65000"/>
                    <a:lumOff val="35000"/>
                  </a:schemeClr>
                </a:solidFill>
              </a:rPr>
              <a:t>Jesus autem dixit ad Bartimæum : Fides te salvam fecit.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a" sz="3600">
                <a:solidFill>
                  <a:schemeClr val="tx1">
                    <a:lumMod val="65000"/>
                    <a:lumOff val="35000"/>
                  </a:schemeClr>
                </a:solidFill>
              </a:rPr>
              <a:t>Fides est quae nos salvet.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a" sz="3600">
                <a:solidFill>
                  <a:schemeClr val="tx1">
                    <a:lumMod val="65000"/>
                    <a:lumOff val="35000"/>
                  </a:schemeClr>
                </a:solidFill>
              </a:rPr>
              <a:t>Fides in oratione sedula exprimitur.</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a" sz="3600">
                <a:solidFill>
                  <a:schemeClr val="tx1">
                    <a:lumMod val="65000"/>
                    <a:lumOff val="35000"/>
                  </a:schemeClr>
                </a:solidFill>
              </a:rPr>
              <a:t>Cum Jesum oramus,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a" sz="3600">
                <a:solidFill>
                  <a:schemeClr val="tx1">
                    <a:lumMod val="65000"/>
                    <a:lumOff val="35000"/>
                  </a:schemeClr>
                </a:solidFill>
              </a:rPr>
              <a:t>Hanc fidem habemus.</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la" sz="3200"/>
              <a:t>Quis est Iesus?</a:t>
            </a:r>
            <a:r xmlns:a="http://schemas.openxmlformats.org/drawingml/2006/main">
              <a:rPr altLang="en-US" lang="l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a" sz="3600">
                <a:solidFill>
                  <a:srgbClr val="0070c0"/>
                </a:solidFill>
              </a:rPr>
              <a:t>Iesus 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a" sz="3600">
                <a:solidFill>
                  <a:schemeClr val="tx1">
                    <a:lumMod val="65000"/>
                    <a:lumOff val="35000"/>
                  </a:schemeClr>
                </a:solidFill>
              </a:rPr>
              <a:t>Iesus est qui nostris precibus auscultat et respondet.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Hodie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a" sz="3200">
                <a:solidFill>
                  <a:schemeClr val="tx1">
                    <a:lumMod val="65000"/>
                    <a:lumOff val="35000"/>
                  </a:schemeClr>
                </a:solidFill>
              </a:rPr>
              <a:t>Quid Iesum petiit Bartimaeus?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① </a:t>
            </a:r>
            <a:r xmlns:a="http://schemas.openxmlformats.org/drawingml/2006/main">
              <a:rPr altLang="ko-KR" lang="la" sz="2800">
                <a:solidFill>
                  <a:schemeClr val="tx1">
                    <a:lumMod val="65000"/>
                    <a:lumOff val="35000"/>
                  </a:schemeClr>
                </a:solidFill>
              </a:rPr>
              <a:t>Da mihi multas pecunias.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② </a:t>
            </a:r>
            <a:r xmlns:a="http://schemas.openxmlformats.org/drawingml/2006/main">
              <a:rPr altLang="ko-KR" lang="la" sz="2800">
                <a:solidFill>
                  <a:schemeClr val="tx1">
                    <a:lumMod val="65000"/>
                    <a:lumOff val="35000"/>
                  </a:schemeClr>
                </a:solidFill>
              </a:rPr>
              <a:t>Discipulus tuus esse volo.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③ </a:t>
            </a:r>
            <a:r xmlns:a="http://schemas.openxmlformats.org/drawingml/2006/main">
              <a:rPr altLang="ko-KR" lang="la" sz="2800">
                <a:solidFill>
                  <a:schemeClr val="tx1">
                    <a:lumMod val="65000"/>
                    <a:lumOff val="35000"/>
                  </a:schemeClr>
                </a:solidFill>
              </a:rPr>
              <a:t>Ambulo super aquam.</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④ </a:t>
            </a:r>
            <a:r xmlns:a="http://schemas.openxmlformats.org/drawingml/2006/main">
              <a:rPr altLang="ko-KR" lang="la" sz="2800">
                <a:solidFill>
                  <a:schemeClr val="tx1">
                    <a:lumMod val="65000"/>
                    <a:lumOff val="35000"/>
                  </a:schemeClr>
                </a:solidFill>
              </a:rPr>
              <a:t>iterum videre cupio.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rgbClr val="ff0000"/>
                </a:solidFill>
              </a:rPr>
              <a:t>④ </a:t>
            </a:r>
            <a:r xmlns:a="http://schemas.openxmlformats.org/drawingml/2006/main">
              <a:rPr altLang="ko-KR" lang="la" sz="2800">
                <a:solidFill>
                  <a:srgbClr val="ff0000"/>
                </a:solidFill>
              </a:rPr>
              <a:t>iterum videre cupio.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Verbum hodie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la" sz="3600"/>
              <a:t>" Vade," inquit, "fides tua te salvam fecit." Et confestim vidit et sequebatur Iesum in via.</a:t>
            </a:r>
            <a:endParaRPr xmlns:a="http://schemas.openxmlformats.org/drawingml/2006/main" altLang="ko-KR" lang="en-US" sz="3600"/>
          </a:p>
          <a:p>
            <a:pPr xmlns:a="http://schemas.openxmlformats.org/drawingml/2006/main" lvl="0">
              <a:defRPr/>
            </a:pPr>
            <a:r xmlns:a="http://schemas.openxmlformats.org/drawingml/2006/main">
              <a:rPr altLang="ko-KR" lang="la"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la"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a" sz="2800">
                <a:solidFill>
                  <a:schemeClr val="tx1">
                    <a:lumMod val="65000"/>
                    <a:lumOff val="35000"/>
                  </a:schemeClr>
                </a:solidFill>
              </a:rPr>
              <a:t>Mark</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10:</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a" altLang="ko-KR" b="1">
                <a:solidFill>
                  <a:schemeClr val="tx1">
                    <a:lumMod val="50000"/>
                    <a:lumOff val="50000"/>
                  </a:schemeClr>
                </a:solidFill>
              </a:rPr>
              <a:t>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a" altLang="ko-KR" sz="4400"/>
              <a:t>Zachaeus arborem ascendit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Verbum hodie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la" sz="3600"/>
              <a:t>Venit enim Filius hominis quaerere et salvum facere quod perierat.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a" sz="2800">
                <a:solidFill>
                  <a:schemeClr val="tx1">
                    <a:lumMod val="65000"/>
                    <a:lumOff val="35000"/>
                  </a:schemeClr>
                </a:solidFill>
              </a:rPr>
              <a:t>Luc</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19:</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Homo quidam erat dives nomine Zachaeus. Et cum esset princeps publicanus, ita eum odio habebant.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Quodam die venit Jesus in castellum, ubi Zachaeus habitabat. Multi populi frequentes erant videre Jesum.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Quem cum vidisset pater de longe venientem filium, cucurrit ad eum, et complexus eum suscepit cum gaudio.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Zachaeus arborem ascendit ad Iesum. Intuitus eum Iesus dixit. Zacchaee, descende illico. Hodie apud te manere oportet.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"Zacchaeus placuit Iesu". "Medium bonorum meorum dabo pauperibus".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la" altLang="ko-KR" sz="3000">
                <a:solidFill>
                  <a:schemeClr val="tx1">
                    <a:lumMod val="65000"/>
                    <a:lumOff val="35000"/>
                  </a:schemeClr>
                </a:solidFill>
              </a:rPr>
              <a:t>Jesus dixit, "Venit hodie salus domui huic; veni quaerere et salvare quod perierat."</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Hodierna lectio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la" sz="3200">
                <a:solidFill>
                  <a:schemeClr val="tx1">
                    <a:lumMod val="65000"/>
                    <a:lumOff val="35000"/>
                  </a:schemeClr>
                </a:solidFill>
              </a:rPr>
              <a:t>Cum Zachaeus occurrisset Iesu, confessus est se carissima sua pauperibus donaturum.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a" sz="3200">
                <a:solidFill>
                  <a:schemeClr val="tx1">
                    <a:lumMod val="65000"/>
                    <a:lumOff val="35000"/>
                  </a:schemeClr>
                </a:solidFill>
              </a:rPr>
              <a:t>Quid est praecipuum tibi?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a" sz="3200">
                <a:solidFill>
                  <a:schemeClr val="tx1">
                    <a:lumMod val="65000"/>
                    <a:lumOff val="35000"/>
                  </a:schemeClr>
                </a:solidFill>
              </a:rPr>
              <a:t>Quid fecisti cum Iesu occurrens deficere?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a" sz="3200">
                <a:solidFill>
                  <a:schemeClr val="tx1">
                    <a:lumMod val="65000"/>
                    <a:lumOff val="35000"/>
                  </a:schemeClr>
                </a:solidFill>
              </a:rPr>
              <a:t>Meminisse debemus praestantissimum nobis esse Iesum.</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la" sz="3200">
                <a:solidFill>
                  <a:srgbClr val="ff0000"/>
                </a:solidFill>
              </a:rPr>
              <a:t>Quis est Iesus?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a" sz="3600">
                <a:solidFill>
                  <a:srgbClr val="0070c0"/>
                </a:solidFill>
              </a:rPr>
              <a:t>Iesus 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la" sz="3600">
                <a:solidFill>
                  <a:schemeClr val="tx1">
                    <a:lumMod val="65000"/>
                    <a:lumOff val="35000"/>
                  </a:schemeClr>
                </a:solidFill>
              </a:rPr>
              <a:t>Iesus est Salvator, qui in hanc terram venit, ut omnes sine distinctione salvet.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Hodiernae</a:t>
            </a:r>
            <a:r xmlns:a="http://schemas.openxmlformats.org/drawingml/2006/main">
              <a:rPr altLang="en-US" lang="la" sz="4000">
                <a:solidFill>
                  <a:srgbClr val="ff0000"/>
                </a:solidFill>
              </a:rPr>
              <a:t> </a:t>
            </a:r>
            <a:r xmlns:a="http://schemas.openxmlformats.org/drawingml/2006/main">
              <a:rPr altLang="ko-KR" lang="la"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a" sz="3200">
                <a:solidFill>
                  <a:schemeClr val="tx1">
                    <a:lumMod val="65000"/>
                    <a:lumOff val="35000"/>
                  </a:schemeClr>
                </a:solidFill>
              </a:rPr>
              <a:t>Cur oderant Zachaeum?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① </a:t>
            </a:r>
            <a:r xmlns:a="http://schemas.openxmlformats.org/drawingml/2006/main">
              <a:rPr altLang="ko-KR" lang="la" sz="2800">
                <a:solidFill>
                  <a:schemeClr val="tx1">
                    <a:lumMod val="65000"/>
                    <a:lumOff val="35000"/>
                  </a:schemeClr>
                </a:solidFill>
              </a:rPr>
              <a:t>Quia</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he</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was</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a</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princeps</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tributum</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decumanum.</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② </a:t>
            </a:r>
            <a:r xmlns:a="http://schemas.openxmlformats.org/drawingml/2006/main">
              <a:rPr altLang="ko-KR" lang="la" sz="2800">
                <a:solidFill>
                  <a:schemeClr val="tx1">
                    <a:lumMod val="65000"/>
                    <a:lumOff val="35000"/>
                  </a:schemeClr>
                </a:solidFill>
              </a:rPr>
              <a:t>Quia bene credidit in Iesum.</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Quia </a:t>
            </a:r>
            <a:r xmlns:a="http://schemas.openxmlformats.org/drawingml/2006/main">
              <a:rPr altLang="ko-KR" lang="la" sz="2800">
                <a:solidFill>
                  <a:schemeClr val="tx1">
                    <a:lumMod val="65000"/>
                    <a:lumOff val="35000"/>
                  </a:schemeClr>
                </a:solidFill>
              </a:rPr>
              <a:t>multum oravit.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Quia </a:t>
            </a:r>
            <a:r xmlns:a="http://schemas.openxmlformats.org/drawingml/2006/main">
              <a:rPr altLang="ko-KR" lang="la" sz="2800">
                <a:solidFill>
                  <a:schemeClr val="tx1">
                    <a:lumMod val="65000"/>
                    <a:lumOff val="35000"/>
                  </a:schemeClr>
                </a:solidFill>
              </a:rPr>
              <a:t>pulcher erat.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rgbClr val="ff0000"/>
                </a:solidFill>
              </a:rPr>
              <a:t>Quia </a:t>
            </a:r>
            <a:r xmlns:a="http://schemas.openxmlformats.org/drawingml/2006/main">
              <a:rPr altLang="ko-KR" lang="la" sz="2800">
                <a:solidFill>
                  <a:srgbClr val="ff0000"/>
                </a:solidFill>
              </a:rPr>
              <a:t>ipse erat princeps publicanorum.</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Verbum hodie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la" sz="3600"/>
              <a:t>Venit enim Filius hominis quaerere et salvum facere quod perierat.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a" sz="2800">
                <a:solidFill>
                  <a:schemeClr val="tx1">
                    <a:lumMod val="65000"/>
                    <a:lumOff val="35000"/>
                  </a:schemeClr>
                </a:solidFill>
              </a:rPr>
              <a:t>Luc</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19:</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la">
                <a:solidFill>
                  <a:schemeClr val="tx1">
                    <a:lumMod val="50000"/>
                    <a:lumOff val="50000"/>
                  </a:schemeClr>
                </a:solidFill>
              </a:rPr>
              <a:t>78 Verbum Dei No</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la" sz="4400"/>
              <a:t>Domus super petram</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Verbum hodie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la" sz="3600"/>
              <a:t>« Omnis ergo, qui audit verba mea haec et facit ea, assimilabitur viro sapienti, qui aedificavit domum suam supra petram.</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a" sz="2800">
                <a:solidFill>
                  <a:schemeClr val="tx1">
                    <a:lumMod val="65000"/>
                    <a:lumOff val="35000"/>
                  </a:schemeClr>
                </a:solidFill>
              </a:rPr>
              <a:t>Matthaeus</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7:</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la" sz="3200">
                <a:solidFill>
                  <a:schemeClr val="tx1">
                    <a:lumMod val="65000"/>
                    <a:lumOff val="35000"/>
                  </a:schemeClr>
                </a:solidFill>
              </a:rPr>
              <a:t>Iesus narravit duos viros aedificantes domum.</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Iesus autem dixit: "Deus pater tuus semper te exspectat".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la" sz="3200">
                <a:solidFill>
                  <a:schemeClr val="tx1">
                    <a:lumMod val="65000"/>
                    <a:lumOff val="35000"/>
                  </a:schemeClr>
                </a:solidFill>
              </a:rPr>
              <a:t>quorum unus super arenam, alius super petram aedificare domum suam constituit.</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la" sz="3200">
                <a:solidFill>
                  <a:schemeClr val="tx1">
                    <a:lumMod val="65000"/>
                    <a:lumOff val="35000"/>
                  </a:schemeClr>
                </a:solidFill>
              </a:rPr>
              <a:t>Duo laboraverunt ut domum aedificarent. Ambae domus foris fortes sine magna differentia spectabant.</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Cum pluvia magna inundationem effecit, domus super arenam aedificata abluta est. domus autem supra petram stabat.</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Iesus autem dixit: "Omnis qui audit verba mea et facit ea, similis est viro sapienti, qui aedificavit domum suam supra petram."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Hodierna lectio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la" sz="3600">
                <a:solidFill>
                  <a:schemeClr val="tx1">
                    <a:lumMod val="65000"/>
                    <a:lumOff val="35000"/>
                  </a:schemeClr>
                </a:solidFill>
              </a:rPr>
              <a:t>Iesus autem dixit: "Omnis qui audit verba mea et facit ea, similis est viro sapienti, qui aedificavit domum suam supra petram."</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a" sz="3600">
                <a:solidFill>
                  <a:schemeClr val="tx1">
                    <a:lumMod val="65000"/>
                    <a:lumOff val="35000"/>
                  </a:schemeClr>
                </a:solidFill>
              </a:rPr>
              <a:t>Omne verbum Dei ad effectum deducitur?</a:t>
            </a:r>
            <a:r xmlns:a="http://schemas.openxmlformats.org/drawingml/2006/main">
              <a:rPr altLang="en-US" lang="la" sz="3600">
                <a:solidFill>
                  <a:schemeClr val="tx1">
                    <a:lumMod val="65000"/>
                    <a:lumOff val="35000"/>
                  </a:schemeClr>
                </a:solidFill>
              </a:rPr>
              <a:t> </a:t>
            </a:r>
            <a:r xmlns:a="http://schemas.openxmlformats.org/drawingml/2006/main">
              <a:rPr altLang="ko-KR" lang="la" sz="3600">
                <a:solidFill>
                  <a:schemeClr val="tx1">
                    <a:lumMod val="65000"/>
                    <a:lumOff val="35000"/>
                  </a:schemeClr>
                </a:solidFill>
              </a:rPr>
              <a:t>Sapientes simus qui Verbo Dei obediunt.</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la" sz="3200"/>
              <a:t>Quis est Iesus?</a:t>
            </a:r>
            <a:r xmlns:a="http://schemas.openxmlformats.org/drawingml/2006/main">
              <a:rPr altLang="en-US" lang="l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a" sz="3600">
                <a:solidFill>
                  <a:srgbClr val="0070c0"/>
                </a:solidFill>
              </a:rPr>
              <a:t>Jesus</a:t>
            </a:r>
            <a:r xmlns:a="http://schemas.openxmlformats.org/drawingml/2006/main">
              <a:rPr altLang="en-US" lang="la" sz="3600">
                <a:solidFill>
                  <a:srgbClr val="0070c0"/>
                </a:solidFill>
              </a:rPr>
              <a:t> </a:t>
            </a:r>
            <a:r xmlns:a="http://schemas.openxmlformats.org/drawingml/2006/main">
              <a:rPr altLang="ko-KR" lang="la" sz="3600">
                <a:solidFill>
                  <a:srgbClr val="0070c0"/>
                </a:solidFill>
              </a:rPr>
              <a:t>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a" sz="3600">
                <a:solidFill>
                  <a:schemeClr val="tx1">
                    <a:lumMod val="65000"/>
                    <a:lumOff val="35000"/>
                  </a:schemeClr>
                </a:solidFill>
              </a:rPr>
              <a:t>Iesus est ille qui gaudet in illis qui Verbo obediunt.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Hodie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a" sz="3200">
                <a:solidFill>
                  <a:schemeClr val="tx1">
                    <a:lumMod val="65000"/>
                    <a:lumOff val="35000"/>
                  </a:schemeClr>
                </a:solidFill>
              </a:rPr>
              <a:t>Quando domus aedificata est in ruina harenae?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① </a:t>
            </a:r>
            <a:r xmlns:a="http://schemas.openxmlformats.org/drawingml/2006/main">
              <a:rPr altLang="ko-KR" lang="la" sz="2800">
                <a:solidFill>
                  <a:schemeClr val="tx1">
                    <a:lumMod val="65000"/>
                    <a:lumOff val="35000"/>
                  </a:schemeClr>
                </a:solidFill>
              </a:rPr>
              <a:t>Cum primum domus aedificata est;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② </a:t>
            </a:r>
            <a:r xmlns:a="http://schemas.openxmlformats.org/drawingml/2006/main">
              <a:rPr altLang="ko-KR" lang="la" sz="2800">
                <a:solidFill>
                  <a:schemeClr val="tx1">
                    <a:lumMod val="65000"/>
                    <a:lumOff val="35000"/>
                  </a:schemeClr>
                </a:solidFill>
              </a:rPr>
              <a:t>Cum sol luceret;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③ </a:t>
            </a:r>
            <a:r xmlns:a="http://schemas.openxmlformats.org/drawingml/2006/main">
              <a:rPr altLang="ko-KR" lang="la" sz="2800">
                <a:solidFill>
                  <a:schemeClr val="tx1">
                    <a:lumMod val="65000"/>
                    <a:lumOff val="35000"/>
                  </a:schemeClr>
                </a:solidFill>
              </a:rPr>
              <a:t>Cum multi in domum venissent;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④ </a:t>
            </a:r>
            <a:r xmlns:a="http://schemas.openxmlformats.org/drawingml/2006/main">
              <a:rPr altLang="ko-KR" lang="la" sz="2800">
                <a:solidFill>
                  <a:schemeClr val="tx1">
                    <a:lumMod val="65000"/>
                    <a:lumOff val="35000"/>
                  </a:schemeClr>
                </a:solidFill>
              </a:rPr>
              <a:t>Cum pluit multum et inundatur;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rgbClr val="ff0000"/>
                </a:solidFill>
              </a:rPr>
              <a:t>④ </a:t>
            </a:r>
            <a:r xmlns:a="http://schemas.openxmlformats.org/drawingml/2006/main">
              <a:rPr altLang="ko-KR" lang="la" sz="2800">
                <a:solidFill>
                  <a:srgbClr val="ff0000"/>
                </a:solidFill>
              </a:rPr>
              <a:t>Cum pluit multum et inundatur;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Verbum hodie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la" sz="3600"/>
              <a:t>« Omnis ergo, qui audit verba mea haec et facit ea, assimilabitur viro sapienti, qui aedificavit domum suam supra petram.</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a" sz="2800">
                <a:solidFill>
                  <a:schemeClr val="tx1">
                    <a:lumMod val="65000"/>
                    <a:lumOff val="35000"/>
                  </a:schemeClr>
                </a:solidFill>
              </a:rPr>
              <a:t>Matthaeus</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7:</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a" altLang="ko-KR" b="1">
                <a:solidFill>
                  <a:schemeClr val="tx1">
                    <a:lumMod val="50000"/>
                    <a:lumOff val="50000"/>
                  </a:schemeClr>
                </a:solidFill>
              </a:rPr>
              <a:t>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a" altLang="ko-KR" sz="4400"/>
              <a:t>Quinque Virgines Sapientes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Verbum hodie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la" sz="3600"/>
              <a:t>Vigilate ergo, quia nescitis diem neque horam.</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a" sz="2800">
                <a:solidFill>
                  <a:schemeClr val="tx1">
                    <a:lumMod val="65000"/>
                    <a:lumOff val="35000"/>
                  </a:schemeClr>
                </a:solidFill>
              </a:rPr>
              <a:t>Matthaeus</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XXV;</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Hodierna lectio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la" sz="3200">
                <a:solidFill>
                  <a:schemeClr val="tx1">
                    <a:lumMod val="65000"/>
                    <a:lumOff val="35000"/>
                  </a:schemeClr>
                </a:solidFill>
              </a:rPr>
              <a:t>Peccamur multum in vita nostra.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a" sz="3200">
                <a:solidFill>
                  <a:schemeClr val="tx1">
                    <a:lumMod val="65000"/>
                    <a:lumOff val="35000"/>
                  </a:schemeClr>
                </a:solidFill>
              </a:rPr>
              <a:t>Peccando igitur contra Deum reos sentimus.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a" sz="3200">
                <a:solidFill>
                  <a:schemeClr val="tx1">
                    <a:lumMod val="65000"/>
                    <a:lumOff val="35000"/>
                  </a:schemeClr>
                </a:solidFill>
              </a:rPr>
              <a:t>Sed Deus semper nobis donavit pro peccatis nostris.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a" sz="3200">
                <a:solidFill>
                  <a:schemeClr val="tx1">
                    <a:lumMod val="65000"/>
                    <a:lumOff val="35000"/>
                  </a:schemeClr>
                </a:solidFill>
              </a:rPr>
              <a:t>Quia Jesus iam omnia peccata nostra accepit.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a" sz="3200">
                <a:solidFill>
                  <a:schemeClr val="tx1">
                    <a:lumMod val="65000"/>
                    <a:lumOff val="35000"/>
                  </a:schemeClr>
                </a:solidFill>
              </a:rPr>
              <a:t>Credere debes hoc et cum grato et gaudio ad Deum ire.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Decem virgines erant quae ad nuptias parabant. Quinque prudentes lampades paraverunt cum oleo satis, illae autem quinque non fecerunt.</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a" altLang="ko-KR" sz="3200">
                <a:solidFill>
                  <a:schemeClr val="tx1">
                    <a:lumMod val="65000"/>
                    <a:lumOff val="35000"/>
                  </a:schemeClr>
                </a:solidFill>
              </a:rPr>
              <a:t>Nocte autem sero facto decem virgines dormierunt.</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"Sponsus adest!" Virgines festinantes surrexerunt. et exierunt luminaria quinque virginum quae non praeparaverunt oleum satis.</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"Si demus tibi oleum nostrum, etiam de oleo curremus. Ite, oleum sumite."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Dum autem quinque puellae stultae irent ad emendum oleum, ianua ad convivium clauditur. Tandem quinque puellis stultas factioni interesse non licebat.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Hodierna lectio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la" sz="3600">
                <a:solidFill>
                  <a:schemeClr val="tx1">
                    <a:lumMod val="65000"/>
                    <a:lumOff val="35000"/>
                  </a:schemeClr>
                </a:solidFill>
              </a:rPr>
              <a:t>Narrat haec historia quam Iesus docet exspectare diem quo ipse redierit.</a:t>
            </a:r>
            <a:r xmlns:a="http://schemas.openxmlformats.org/drawingml/2006/main">
              <a:rPr altLang="en-US" lang="la" sz="3600">
                <a:solidFill>
                  <a:schemeClr val="tx1">
                    <a:lumMod val="65000"/>
                    <a:lumOff val="35000"/>
                  </a:schemeClr>
                </a:solidFill>
              </a:rPr>
              <a:t> </a:t>
            </a:r>
            <a:r xmlns:a="http://schemas.openxmlformats.org/drawingml/2006/main">
              <a:rPr altLang="ko-KR" lang="la" sz="3600">
                <a:solidFill>
                  <a:schemeClr val="tx1">
                    <a:lumMod val="65000"/>
                    <a:lumOff val="35000"/>
                  </a:schemeClr>
                </a:solidFill>
              </a:rPr>
              <a:t>Nemo scit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a" sz="3600">
                <a:solidFill>
                  <a:schemeClr val="tx1">
                    <a:lumMod val="65000"/>
                    <a:lumOff val="35000"/>
                  </a:schemeClr>
                </a:solidFill>
              </a:rPr>
              <a:t>cum iesus ueniet.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a" sz="3600">
                <a:solidFill>
                  <a:schemeClr val="tx1">
                    <a:lumMod val="65000"/>
                    <a:lumOff val="35000"/>
                  </a:schemeClr>
                </a:solidFill>
              </a:rPr>
              <a:t>Sed oportet nos semper, sicut quinque virgines prudentes, excitare et praeparato corde Iesum expectare.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la" sz="3200"/>
              <a:t>Quis est Iesus?</a:t>
            </a:r>
            <a:r xmlns:a="http://schemas.openxmlformats.org/drawingml/2006/main">
              <a:rPr altLang="en-US" lang="l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a"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a" sz="3600">
                <a:solidFill>
                  <a:schemeClr val="tx1">
                    <a:lumMod val="65000"/>
                    <a:lumOff val="35000"/>
                  </a:schemeClr>
                </a:solidFill>
              </a:rPr>
              <a:t>Iesus promisit se iterum in hanc terram rediturum esse, cum nemo scit.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Hodie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a" sz="3200">
                <a:solidFill>
                  <a:schemeClr val="tx1">
                    <a:lumMod val="65000"/>
                    <a:lumOff val="35000"/>
                  </a:schemeClr>
                </a:solidFill>
              </a:rPr>
              <a:t>Quid non quinque virgines stultae parant?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oleum </a:t>
            </a:r>
            <a:r xmlns:a="http://schemas.openxmlformats.org/drawingml/2006/main">
              <a:rPr altLang="ko-KR" lang="la"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aqua </a:t>
            </a:r>
            <a:r xmlns:a="http://schemas.openxmlformats.org/drawingml/2006/main">
              <a:rPr altLang="ko-KR" lang="la"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ko-KR" lang="la" sz="2800">
                <a:solidFill>
                  <a:schemeClr val="tx1">
                    <a:lumMod val="65000"/>
                    <a:lumOff val="35000"/>
                  </a:schemeClr>
                </a:solidFill>
              </a:rPr>
              <a:t>vestimenta </a:t>
            </a:r>
            <a:endParaRPr xmlns:a="http://schemas.openxmlformats.org/drawingml/2006/main" altLang="en-US" lang="ko-KR" sz="2800">
              <a:solidFill>
                <a:schemeClr val="tx1">
                  <a:lumMod val="65000"/>
                  <a:lumOff val="35000"/>
                </a:schemeClr>
              </a:solidFill>
            </a:endParaRPr>
            <a:r xmlns:a="http://schemas.openxmlformats.org/drawingml/2006/main">
              <a:rPr altLang="en-US" lang="la" sz="2800">
                <a:solidFill>
                  <a:schemeClr val="tx1">
                    <a:lumMod val="65000"/>
                    <a:lumOff val="35000"/>
                  </a:schemeClr>
                </a:solidFill>
              </a:rPr>
              <a:t>sua</a:t>
            </a: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donum </a:t>
            </a:r>
            <a:r xmlns:a="http://schemas.openxmlformats.org/drawingml/2006/main">
              <a:rPr altLang="ko-KR" lang="la"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rgbClr val="ff0000"/>
                </a:solidFill>
              </a:rPr>
              <a:t>oleum </a:t>
            </a:r>
            <a:r xmlns:a="http://schemas.openxmlformats.org/drawingml/2006/main">
              <a:rPr altLang="ko-KR" lang="la" sz="2800">
                <a:solidFill>
                  <a:srgbClr val="ff0000"/>
                </a:solidFill>
              </a:rPr>
              <a:t>_</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Verbum hodie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la" sz="3600"/>
              <a:t>Vigilate ergo, quia nescitis diem neque horam.</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a" sz="2800">
                <a:solidFill>
                  <a:schemeClr val="tx1">
                    <a:lumMod val="65000"/>
                    <a:lumOff val="35000"/>
                  </a:schemeClr>
                </a:solidFill>
              </a:rPr>
              <a:t>Matthaeus</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XXV;</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a" altLang="ko-KR" b="1">
                <a:solidFill>
                  <a:schemeClr val="tx1">
                    <a:lumMod val="50000"/>
                    <a:lumOff val="50000"/>
                  </a:schemeClr>
                </a:solidFill>
              </a:rPr>
              <a:t>80 Verbum Dei No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a" altLang="ko-KR" sz="4400"/>
              <a:t>Parabola talentorum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la" sz="3200"/>
              <a:t>Quis est Iesus?</a:t>
            </a:r>
            <a:r xmlns:a="http://schemas.openxmlformats.org/drawingml/2006/main">
              <a:rPr altLang="en-US" lang="l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a" sz="3600">
                <a:solidFill>
                  <a:srgbClr val="0070c0"/>
                </a:solidFill>
              </a:rPr>
              <a:t>Jesus</a:t>
            </a:r>
            <a:r xmlns:a="http://schemas.openxmlformats.org/drawingml/2006/main">
              <a:rPr altLang="en-US" lang="la" sz="3600">
                <a:solidFill>
                  <a:srgbClr val="0070c0"/>
                </a:solidFill>
              </a:rPr>
              <a:t> </a:t>
            </a:r>
            <a:r xmlns:a="http://schemas.openxmlformats.org/drawingml/2006/main">
              <a:rPr altLang="ko-KR" lang="la" sz="3600">
                <a:solidFill>
                  <a:srgbClr val="0070c0"/>
                </a:solidFill>
              </a:rPr>
              <a:t>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a" sz="3600">
                <a:solidFill>
                  <a:schemeClr val="tx1">
                    <a:lumMod val="65000"/>
                    <a:lumOff val="35000"/>
                  </a:schemeClr>
                </a:solidFill>
              </a:rPr>
              <a:t>Iesus est qui semper amat et nos exspectat.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t>Verbum hodie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la" sz="3600"/>
              <a:t>Respondit dominus eius: “Euge, serve bone et fidelis, in paucis fidelis fuisti; in multis te constituam;</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a" sz="2800">
                <a:solidFill>
                  <a:schemeClr val="tx1">
                    <a:lumMod val="65000"/>
                    <a:lumOff val="35000"/>
                  </a:schemeClr>
                </a:solidFill>
              </a:rPr>
              <a:t>Matthaeus</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Pecuniam aliquis credidit peregre servis suis. Quinque talenta dedit primo servo, duo secundo unum, et unum tertio.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la" sz="2800">
                <a:solidFill>
                  <a:schemeClr val="tx1">
                    <a:lumMod val="65000"/>
                    <a:lumOff val="35000"/>
                  </a:schemeClr>
                </a:solidFill>
              </a:rPr>
              <a:t>Accessit autem statim servus ille 5 talenta et duo talenta, et posuit pecuniam suam in opere, et lucratus est duplicem. Et exivit homo qui talentum acceperat 1 et fodit in terra, et abscondit pecuniam domini sui.</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Cum autem regrederetur dominus, et rationem poneret cum eis, primus servus lucratus est alia quinque talenta, et alius alia duo.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Sed et servus, qui unum talentum acceperat, non accepit amplius. “Domine, unum tantum mihi dedisti talentum. Quomodo ergo plus possum facere pecuniam?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la" altLang="ko-KR" sz="2800">
                <a:solidFill>
                  <a:schemeClr val="tx1">
                    <a:lumMod val="65000"/>
                    <a:lumOff val="35000"/>
                  </a:schemeClr>
                </a:solidFill>
              </a:rPr>
              <a:t>dominus eius iratus est. “Pecuniam meam deposui cum argentariis deposito, eam cum usuris recepi. Serve nequam, egredere e domo mea.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Hodierna lectio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la" sz="3200">
                <a:solidFill>
                  <a:schemeClr val="tx1">
                    <a:lumMod val="65000"/>
                    <a:lumOff val="35000"/>
                  </a:schemeClr>
                </a:solidFill>
              </a:rPr>
              <a:t>Iesus nos monet ne pigri simus in parabola talentorum.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a" sz="3200">
                <a:solidFill>
                  <a:schemeClr val="tx1">
                    <a:lumMod val="65000"/>
                    <a:lumOff val="35000"/>
                  </a:schemeClr>
                </a:solidFill>
              </a:rPr>
              <a:t>Plus aliquid est quam quantum nos accepimus.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a" sz="3200">
                <a:solidFill>
                  <a:schemeClr val="tx1">
                    <a:lumMod val="65000"/>
                    <a:lumOff val="35000"/>
                  </a:schemeClr>
                </a:solidFill>
              </a:rPr>
              <a:t>Maior res est utendo fideliter utendo quod habes ad gloriam Dei vitam.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a" sz="3200">
                <a:solidFill>
                  <a:schemeClr val="tx1">
                    <a:lumMod val="65000"/>
                    <a:lumOff val="35000"/>
                  </a:schemeClr>
                </a:solidFill>
              </a:rPr>
              <a:t>Hoc genus vitae debemus omnes vivere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a" sz="3200">
                <a:solidFill>
                  <a:schemeClr val="tx1">
                    <a:lumMod val="65000"/>
                    <a:lumOff val="35000"/>
                  </a:schemeClr>
                </a:solidFill>
              </a:rPr>
              <a:t>laudandus a Jesu.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a" sz="3200"/>
              <a:t>Quis est Iesus?</a:t>
            </a:r>
            <a:r xmlns:a="http://schemas.openxmlformats.org/drawingml/2006/main">
              <a:rPr altLang="en-US" lang="l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a" sz="3600">
                <a:solidFill>
                  <a:srgbClr val="0070c0"/>
                </a:solidFill>
              </a:rPr>
              <a:t>Iesus 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a" sz="3600">
                <a:solidFill>
                  <a:schemeClr val="tx1">
                    <a:lumMod val="65000"/>
                    <a:lumOff val="35000"/>
                  </a:schemeClr>
                </a:solidFill>
              </a:rPr>
              <a:t>Dominus noster Iesus est, qui vitam nostram aestimat ac proinde nos remunerat.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solidFill>
                  <a:srgbClr val="ff0000"/>
                </a:solidFill>
              </a:rPr>
              <a:t>Hodie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a" sz="3200">
                <a:solidFill>
                  <a:schemeClr val="tx1">
                    <a:lumMod val="65000"/>
                    <a:lumOff val="35000"/>
                  </a:schemeClr>
                </a:solidFill>
              </a:rPr>
              <a:t>Quid dominus servis longe peregre committebat?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domus </a:t>
            </a:r>
            <a:r xmlns:a="http://schemas.openxmlformats.org/drawingml/2006/main">
              <a:rPr altLang="ko-KR" lang="la"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ager </a:t>
            </a:r>
            <a:r xmlns:a="http://schemas.openxmlformats.org/drawingml/2006/main">
              <a:rPr altLang="ko-KR" lang="la"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copia </a:t>
            </a:r>
            <a:r xmlns:a="http://schemas.openxmlformats.org/drawingml/2006/main">
              <a:rPr altLang="ko-KR" lang="la"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chemeClr val="tx1">
                    <a:lumMod val="65000"/>
                    <a:lumOff val="35000"/>
                  </a:schemeClr>
                </a:solidFill>
              </a:rPr>
              <a:t>talentum </a:t>
            </a:r>
            <a:r xmlns:a="http://schemas.openxmlformats.org/drawingml/2006/main">
              <a:rPr altLang="ko-KR" lang="la"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a" sz="2800">
                <a:solidFill>
                  <a:srgbClr val="ff0000"/>
                </a:solidFill>
              </a:rPr>
              <a:t>talentum </a:t>
            </a:r>
            <a:r xmlns:a="http://schemas.openxmlformats.org/drawingml/2006/main">
              <a:rPr altLang="ko-KR" lang="la" sz="2800">
                <a:solidFill>
                  <a:srgbClr val="ff0000"/>
                </a:solidFill>
              </a:rPr>
              <a:t>_</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a" sz="4000"/>
              <a:t>Verbum hodie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la" sz="3600"/>
              <a:t>Respondit dominus eius: “Euge, serve bone et fidelis, in paucis fidelis fuisti; in multis te constituam;</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a" sz="2800">
                <a:solidFill>
                  <a:schemeClr val="tx1">
                    <a:lumMod val="65000"/>
                    <a:lumOff val="35000"/>
                  </a:schemeClr>
                </a:solidFill>
              </a:rPr>
              <a:t>Matthaeus</a:t>
            </a:r>
            <a:r xmlns:a="http://schemas.openxmlformats.org/drawingml/2006/main">
              <a:rPr altLang="en-US" lang="la" sz="2800">
                <a:solidFill>
                  <a:schemeClr val="tx1">
                    <a:lumMod val="65000"/>
                    <a:lumOff val="35000"/>
                  </a:schemeClr>
                </a:solidFill>
              </a:rPr>
              <a:t> </a:t>
            </a:r>
            <a:r xmlns:a="http://schemas.openxmlformats.org/drawingml/2006/main">
              <a:rPr altLang="ko-KR" lang="la"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